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2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3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4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notesSlides/notesSlide7.xml" ContentType="application/vnd.openxmlformats-officedocument.presentationml.notesSlide+xml"/>
  <Override PartName="/ppt/ink/ink35.xml" ContentType="application/inkml+xml"/>
  <Override PartName="/ppt/ink/ink36.xml" ContentType="application/inkml+xml"/>
  <Override PartName="/ppt/notesSlides/notesSlide8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ppt/ink/ink3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4" r:id="rId3"/>
    <p:sldId id="265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57" r:id="rId12"/>
    <p:sldId id="258" r:id="rId13"/>
  </p:sldIdLst>
  <p:sldSz cx="14630400" cy="8229600"/>
  <p:notesSz cx="8229600" cy="14630400"/>
  <p:embeddedFontLst>
    <p:embeddedFont>
      <p:font typeface="Arial Black" panose="020B0A04020102020204" pitchFamily="34" charset="0"/>
      <p:bold r:id="rId15"/>
    </p:embeddedFont>
    <p:embeddedFont>
      <p:font typeface="DM Sans" pitchFamily="2" charset="0"/>
      <p:regular r:id="rId16"/>
      <p:bold r:id="rId17"/>
      <p:italic r:id="rId18"/>
      <p:boldItalic r:id="rId19"/>
    </p:embeddedFont>
    <p:embeddedFont>
      <p:font typeface="DM Sans Bold" pitchFamily="2" charset="0"/>
      <p:bold r:id="rId20"/>
    </p:embeddedFont>
    <p:embeddedFont>
      <p:font typeface="Libre Baskerville" panose="02000000000000000000" pitchFamily="2" charset="0"/>
      <p:regular r:id="rId21"/>
      <p:bold r:id="rId22"/>
      <p: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5500"/>
    <a:srgbClr val="773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16:41:58.6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2558 2755 24575,'-118'0'0,"2490"0"0,-2305-3 0,0-2 0,126-28 0,-134 22 0,108-5 0,60 14 0,-174 0 0,-1-3 0,88-19 0,20-3 0,-20 20 0,7-1 0,-107 1 0,-32 2 0,-13-1 0,-19-6 0,22 12 0,-31-12 0,-1 3 0,0 0 0,-50-5 0,-111-1 0,78 8 0,80 3 0,1-2 0,-56-16 0,-69-32 0,91 30 0,2-1 0,27 10 0,0 1 0,-46-9 0,-115-17 0,-58-10 0,105 12 0,107 23 0,-95-14 0,-16 23 0,107 6 0,-92-12 0,-281-81 0,306 57 0,67 19 0,-1 3 0,-68-11 0,83 18 0,1-2 0,0-1 0,1-2 0,-56-26 0,46 18 0,-88-26 0,23 17 0,42 10 0,-2 2 0,-92-9 0,21 21 0,-6 0 0,117 2 0,1-2 0,-54-13 0,15-1 0,0 3 0,-1 3 0,0 3 0,-92-1 0,-170 11 0,167 2 0,136-2 0,-1-1 0,1-1 0,0-1 0,0-2 0,0-1 0,-46-17 0,62 16 0,12 2 0,2 4 0,1 0 0,0 0 0,0 0 0,0 0 0,0 1 0,0-1 0,0 1 0,0-1 0,0 1 0,2 0 0,76-8 0,120 6 0,-126 2 0,527 3 0,-531-6 0,0-4 0,78-17 0,89-9 0,-221 32 0,76-6 0,-80 5 0,-1 0 0,1-1 0,0 0 0,0-1 0,11-5 0,-22 9 0,0 0 0,0-1 0,-1 1 0,1 0 0,0 0 0,-1 0 0,1-1 0,0 1 0,-1-1 0,1 1 0,-1 0 0,1-1 0,0 1 0,-1-1 0,1 1 0,-1-1 0,1 1 0,-1-1 0,0 0 0,1 1 0,-1-1 0,0 1 0,1-1 0,-1 0 0,0 1 0,1-1 0,-1 0 0,0 0 0,0 1 0,0-1 0,0 0 0,0 1 0,0-1 0,0 0 0,0 0 0,0 0 0,-2-1 0,1 1 0,0-1 0,-1 1 0,1-1 0,-1 1 0,0 0 0,1 0 0,-1 0 0,0 0 0,0 0 0,0 0 0,1 1 0,-1-1 0,-3 0 0,-32-8 0,-2 2 0,1 1 0,-1 2 0,-44 1 0,-24-3 0,-245-32 0,147 14 0,188 22 0,-278-36 0,266 32 0,-32-10 0,37 5 0,24 11 0,-1 0 0,1 0 0,0 0 0,0 0 0,0 0 0,-1 0 0,1 0 0,0-1 0,0 1 0,0 0 0,0 0 0,-1 0 0,1 0 0,0-1 0,0 1 0,0 0 0,0 0 0,0 0 0,0-1 0,0 1 0,-1 0 0,1 0 0,0-1 0,0 1 0,0 0 0,0 0 0,0-1 0,0 1 0,0 0 0,0 0 0,0 0 0,0-1 0,0 1 0,1 0 0,-1 0 0,0-1 0,0 1 0,0 0 0,0 0 0,0 0 0,0-1 0,1 1 0,2-2 0,0 0 0,1 1 0,0 0 0,-1-1 0,1 1 0,0 0 0,0 1 0,6-1 0,181-12 0,-133 12 0,138-6 0,488-14 0,-654 20 0,6 2 0,-1-2 0,0-2 0,49-10 0,-82 13 0,0-1 0,1 1 0,-1-1 0,0 1 0,0-1 0,0 0 0,0 0 0,0 0 0,1 0 0,-2 0 0,1 0 0,0-1 0,0 1 0,0-1 0,-1 1 0,1-1 0,0 0 0,-1 0 0,3-3 0,-4 4 0,0 0 0,0 0 0,0 0 0,0 0 0,0 0 0,0 0 0,0 0 0,0 0 0,0 0 0,-1 0 0,1 0 0,0 0 0,-1 1 0,1-1 0,0 0 0,-1 0 0,0-1 0,-21-19 0,10 13 0,0 1 0,-1 0 0,0 1 0,-25-8 0,-66-15 0,83 24 0,-198-45 0,-309-29 0,107 16 0,76 7 0,204 28 0,118 20 0,23 8 0,0 0 0,-1 0 0,1 0 0,0 0 0,0 0 0,-1 0 0,1 0 0,0-1 0,-1 1 0,1 0 0,0 0 0,0 0 0,-1-1 0,1 1 0,0 0 0,0 0 0,0 0 0,-1-1 0,1 1 0,0 0 0,0 0 0,0-1 0,0 1 0,0 0 0,0-1 0,-1 1 0,1 0 0,0 0 0,0-1 0,3-1 0,-1 1 0,1 0 0,-1 0 0,1 0 0,0 0 0,-1 0 0,1 0 0,0 1 0,0-1 0,0 1 0,5 0 0,349-14 0,-248 14 0,179 1 0,201-3 0,-172-31 0,-195 16 0,-101 15 0,-10 2 0,-1-1 0,-1-1 0,1 1 0,0-2 0,0 1 0,-1-1 0,18-8 0,-26 10 0,-1 1 0,1 0 0,0-1 0,-1 1 0,1-1 0,0 1 0,-1-1 0,1 1 0,-1-1 0,1 0 0,-1 1 0,1-1 0,-1 0 0,1 1 0,-1-1 0,0 0 0,1 0 0,-1 0 0,0 1 0,0-1 0,0 1 0,0-1 0,0 1 0,-1-1 0,1 1 0,0 0 0,0-1 0,0 1 0,0-1 0,-1 1 0,1 0 0,0-1 0,0 1 0,-1 0 0,1-1 0,0 1 0,-1 0 0,1-1 0,0 1 0,-1-1 0,-2-1 0,-1 1 0,1-1 0,-1 0 0,0 1 0,-7-2 0,-20-4 0,-1 2 0,0 1 0,-34 1 0,50 2 0,-222-7 0,-68-3 0,153 2 0,-1013-36 0,1130 45 0,0-1 0,-51-9 0,80 9 0,0-1 0,0 0 0,1 0 0,-11-5 0,17 7 0,0 0 0,-1 0 0,1 0 0,0 0 0,-1 0 0,1 0 0,0 0 0,0 0 0,-1 0 0,1-1 0,0 1 0,0 0 0,-1 0 0,1 0 0,0-1 0,0 1 0,0 0 0,-1 0 0,1 0 0,0-1 0,0 1 0,0 0 0,0 0 0,0-1 0,-1 1 0,1 0 0,0-1 0,0 1 0,0 0 0,0 0 0,0-1 0,0 1 0,0 0 0,0-1 0,0 1 0,0 0 0,0-1 0,0 1 0,0 0 0,0 0 0,0-1 0,1 1 0,-1 0 0,0 0 0,0-1 0,0 1 0,0 0 0,0 0 0,1-1 0,-1 1 0,0 0 0,0 0 0,0-1 0,1 1 0,-1 0 0,0 0 0,0 0 0,1 0 0,-1 0 0,0-1 0,1 1 0,-1 0 0,0 0 0,0 0 0,1 0 0,-1 0 0,1 0 0,13-5 0,1 1 0,0 1 0,0 1 0,0 0 0,0 0 0,24 2 0,1-1 0,871-66 0,-223 12 0,-7 31 0,-655 25 0,-24-1 0,-5 0 0,-40 1 0,-653-16 0,640 10-16,-1276-71-3900,1089 72 2933,-58 3-202,1195-8 1185,469-86 0,-1141 73 164,-179 15 1750,-49 3-1512,-12-4 67,-85-32 166,50 14-6310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8T14:22:09.4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24575,'671'0'0,"-821"0"-1365,92 0-5461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8T14:22:13.0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3407 69 24575,'40'-8'0,"0"2"0,62-3 0,84 9 0,-88 2 0,337-2 0,-834 0 0,366-2 0,0-1 0,-60-14 0,55 8 0,-59-4 0,-307 10 0,212 5 0,-2827-2-1365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8T14:22:54.9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47 24575,'1'-2'0,"0"0"0,1 0 0,-1 1 0,1-1 0,0 0 0,-1 1 0,1-1 0,0 1 0,0-1 0,0 1 0,0 0 0,0 0 0,1 0 0,-1 0 0,0 0 0,3 0 0,42-8 0,-42 8 0,105-9 0,182 8 0,-158 4 0,387-2-1365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8T14:22:45.33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239 335 24575,'16'-7'0,"1"0"0,0 2 0,0 0 0,0 0 0,29-2 0,91-2 0,-125 9 0,113-1 0,137 16 0,-128-6 0,-132-9 0,1 0 0,-1 1 0,0-1 0,0 1 0,0-1 0,0 1 0,0-1 0,1 1 0,-1 0 0,0 0 0,-1 0 0,1 0 0,0 1 0,0-1 0,0 0 0,-1 1 0,1-1 0,-1 1 0,3 2 0,-4-2 0,1 0 0,0 0 0,-1 0 0,1 0 0,-1 0 0,0 0 0,0 0 0,0 0 0,0 0 0,0 0 0,0 0 0,0 0 0,-1 0 0,1 0 0,-1-1 0,1 1 0,-1 0 0,0 0 0,0 0 0,0 0 0,-1 2 0,-2 1 0,0 0 0,1 0 0,-2 0 0,1 0 0,0-1 0,-1 1 0,0-1 0,0-1 0,0 1 0,0-1 0,-1 1 0,1-2 0,-10 4 0,-8 3 0,-1-1 0,-27 4 0,30-7 0,-219 41 0,163-33 0,-18-1 0,-105 0 0,170-11 0,660-4 0,-345 4 0,2740-1 0,-4672 0 0,1634 0 0,0 0 0,0-2 0,1 1 0,-1-2 0,1 1 0,-1-2 0,1 0 0,0 0 0,0-1 0,1 0 0,-13-8 0,9 5 0,-1 0 0,0 2 0,0 0 0,-1 1 0,0 0 0,0 2 0,-33-4 0,-8 5 0,-61 4 0,26 1 0,-283-2 0,2431-1 0,-2038 0 0,0-1 0,0-1 0,-1 0 0,1-1 0,-1-1 0,1-1 0,22-9 0,-34 12 0,0-1 0,0 0 0,0 0 0,-1 0 0,1 0 0,-1-1 0,1 0 0,-1 0 0,-1 0 0,1 0 0,4-7 0,-6 8 0,0-1 0,-1 0 0,1 0 0,-1 0 0,0 0 0,0 0 0,0 0 0,0 0 0,-1-1 0,0 1 0,0 0 0,0 0 0,0 0 0,-1-1 0,1 1 0,-3-8 0,0 3 0,0 1 0,-1-1 0,0 0 0,0 1 0,-1 0 0,0 0 0,0 0 0,-1 1 0,0 0 0,0 0 0,-1 0 0,0 1 0,-11-8 0,-9-4 0,0 1 0,-46-21 0,66 35 0,-24-10 0,-1 2 0,0 1 0,-1 1 0,-64-8 0,-16-4 0,40 7 0,-1 3 0,-96-3 0,-151 14 0,139 2 0,-2191-2 0,2366 0 0,0 0 0,0 1 0,-1 0 0,1 0 0,0 0 0,-11 4 0,17-4 0,-1 0 0,0-1 0,1 1 0,-1 0 0,1 0 0,-1 0 0,1 0 0,-1 0 0,1 0 0,-1 1 0,1-1 0,0 0 0,0 1 0,0-1 0,0 1 0,0-1 0,0 1 0,0 0 0,1-1 0,-1 1 0,0 0 0,1-1 0,-1 1 0,1 0 0,0 0 0,0-1 0,-1 1 0,1 0 0,0 0 0,1 0 0,-1-1 0,0 3 0,3 6 0,-1 0 0,1-1 0,1 1 0,0-1 0,0 0 0,1 0 0,0-1 0,0 1 0,9 9 0,-2-4 0,1 0 0,0 0 0,31 23 0,8-1 0,-28-20 0,0 2 0,-1 0 0,32 32 0,-30-21 0,-8-8 0,0-2 0,1 0 0,1-1 0,1 0 0,25 16 0,52 21 0,-95-53 0,1-1 0,0 1 0,-1 0 0,1 1 0,-1-1 0,0 0 0,0 1 0,0-1 0,2 4 0,-4-5 0,0-1 0,1 1 0,-1 0 0,0 0 0,0-1 0,0 1 0,0 0 0,0-1 0,0 1 0,0 0 0,0 0 0,0-1 0,0 1 0,0 0 0,0 0 0,0-1 0,-1 1 0,1 0 0,0-1 0,-1 1 0,1-1 0,0 1 0,-1 0 0,1-1 0,-1 1 0,1-1 0,-1 1 0,1-1 0,-1 1 0,1-1 0,-1 1 0,0-1 0,1 1 0,-1-1 0,1 0 0,-1 0 0,0 1 0,0-1 0,1 0 0,-1 0 0,0 0 0,1 1 0,-1-1 0,-1 0 0,-19 4 0,0-1 0,0-1 0,0 0 0,0-2 0,-23-2 0,8 1 0,-239-4 0,1947 4 0,-819 2 0,-691-12 0,-15 0 0,-89 11 0,-33 1 0,0-1 0,1-1 0,-1-1 0,0-1 0,33-9 0,13-13 0,-46 15 0,1 0 0,0 2 0,0 1 0,51-6 0,54 11 0,29-3 0,42-9-1365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8T14:22:47.1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24575,'8'0'0,"9"0"0,6 0 0,7 0 0,5 0 0,1 0 0,2 0 0,2 0 0,1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8T14:23:02.8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4138 738 24575,'-547'0'0,"1618"0"0,-1060 0 0,-3 0 0,0 0 0,0 0 0,0-1 0,14-2 0,-21 2 0,1 1 0,-1 0 0,1-1 0,-1 1 0,0-1 0,1 0 0,-1 1 0,0-1 0,0 0 0,0 0 0,1 0 0,-1 0 0,0 0 0,0 0 0,0 0 0,0 0 0,0 0 0,-1 0 0,1-1 0,0 1 0,-1 0 0,1-1 0,0 1 0,-1 0 0,0-1 0,1 1 0,-1-1 0,0 1 0,0-1 0,1 1 0,-1-1 0,-1-1 0,-1-15 0,-1 0 0,-2 0 0,1 0 0,-2 0 0,-11-25 0,-9-28 0,-7-65 0,21 77 0,-24-66 0,25 96 0,5 14 0,0 0 0,1 0 0,1 0 0,-4-24 0,8 37 0,0 0 0,0 1 0,0-1 0,0 0 0,0 1 0,0-1 0,0 1 0,1-1 0,-1 0 0,1 1 0,-1-1 0,1 1 0,-1-1 0,1 1 0,0-1 0,0 1 0,0 0 0,0-1 0,0 1 0,0 0 0,0 0 0,0 0 0,0 0 0,1 0 0,-1 0 0,0 0 0,1 0 0,-1 0 0,0 0 0,1 1 0,-1-1 0,1 1 0,0-1 0,-1 1 0,1-1 0,-1 1 0,1 0 0,0 0 0,1 0 0,2 0 0,0 0 0,-1 0 0,1 0 0,0 1 0,0 0 0,-1 0 0,1 0 0,-1 0 0,1 1 0,-1 0 0,1 0 0,4 3 0,40 37 0,-1-1 0,2-9 0,-32-22 0,-2 1 0,1 1 0,17 16 0,-28-22 0,-1-1 0,0 1 0,-1 0 0,0 0 0,0 0 0,0 1 0,0-1 0,-1 1 0,-1 0 0,1 0 0,-1 0 0,2 11 0,-1-2 0,-1 0 0,1 22 0,-3-35 0,0 1 0,0-1 0,0 1 0,0-1 0,-1 0 0,0 1 0,1-1 0,-1 0 0,0 1 0,0-1 0,-1 0 0,1 0 0,-1 0 0,0 0 0,1 0 0,-1 0 0,-4 3 0,5-5 0,0 0 0,-1-1 0,1 1 0,0-1 0,0 0 0,-1 1 0,1-1 0,0 0 0,-1 0 0,1 1 0,0-1 0,-1 0 0,1 0 0,-1-1 0,1 1 0,0 0 0,-1 0 0,1-1 0,0 1 0,0-1 0,-1 1 0,1-1 0,0 1 0,0-1 0,0 0 0,0 0 0,-1 1 0,0-3 0,-33-30 0,27 25 0,-14-17 0,1-1 0,1 0 0,-22-40 0,8 12 0,29 46 0,-1 0 0,1 0 0,-1 0 0,-1 1 0,0 0 0,0 1 0,0-1 0,0 1 0,-1 1 0,0-1 0,-1 1 0,1 1 0,-1 0 0,0 0 0,0 0 0,0 1 0,0 1 0,-1-1 0,1 2 0,-19-2 0,-41 3 0,0 3 0,-74 12 0,53-4 0,-80 10 0,142-15 0,-52 17 0,17-4 0,-22-2 0,-96 9 0,142-22 0,-60 15 0,27-5 0,-156 16 0,87-11 0,-88 6 0,-74 3 0,12 16 0,103-9 0,139-26 0,-98 7 0,-49-14 0,122-2 0,65 0 0,-90 0 0,-133 16 0,127-2 0,-157 1 0,52-6 0,74-1 0,-47 14 0,25-1 0,46-16-1365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16:41:05.0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531 871 24575,'3975'0'0,"-3944"0"0,0-2 0,34-6 0,-51 6 0,0-2 0,0 1 0,0-2 0,0 0 0,-1-1 0,20-11 0,-29 15 0,0 0 0,0-1 0,-1 0 0,1 0 0,0 0 0,-1 0 0,0 0 0,0-1 0,0 1 0,0-1 0,3-5 0,-6 8 0,1 0 0,-1-1 0,1 1 0,-1 0 0,0-1 0,0 1 0,0 0 0,0-1 0,0 1 0,0 0 0,0-1 0,0 1 0,0 0 0,0-1 0,-1 1 0,0-2 0,0 0 0,0 1 0,-1 0 0,1-1 0,-1 1 0,0 0 0,1 0 0,-1 0 0,0 0 0,0 1 0,0-1 0,-3-1 0,-11-8 0,-1 2 0,0 0 0,-1 1 0,0 0 0,0 2 0,0 0 0,-33-6 0,-141-8 0,19 2 0,115 8 0,-28-7 0,-155-8 0,-16 24 0,-194-9 0,-73-12 0,-3 22 0,189 2 0,-643-2 0,932 0 0,0-3 0,0-1 0,1-3 0,-76-21 0,123 28 0,-42-16 0,41 16 0,0-1 0,0 0 0,1 0 0,-1 0 0,0-1 0,0 1 0,1 0 0,-1-1 0,0 1 0,1-1 0,0 1 0,-1-1 0,1 0 0,0 0 0,0 1 0,0-1 0,-2-3 0,3 4 0,0 0 0,0 0 0,0 1 0,0-1 0,0 0 0,1 0 0,-1 0 0,0 1 0,0-1 0,0 0 0,1 0 0,-1 1 0,0-1 0,1 0 0,-1 1 0,1-1 0,-1 0 0,1 1 0,-1-1 0,1 1 0,-1-1 0,1 1 0,-1-1 0,1 1 0,0-1 0,-1 1 0,1-1 0,0 1 0,0 0 0,0-1 0,14-4 0,0 0 0,0 1 0,1 1 0,-1 0 0,30-1 0,-41 4 0,239-31 0,59-4 0,-300 35 0,161-17 0,-139 13 0,0-1 0,0-2 0,-1 0 0,39-19 0,-25 7 0,1 2 0,0 2 0,1 1 0,0 3 0,62-12 0,68 14 0,-115 8 0,87-12 0,3-13 0,114-19 0,-188 37 0,90 4 0,1-1 0,-149 5 0,-1-2 0,23-5 0,-20-1 0,-14 8 0,0 0 0,0 0 0,0-1 0,1 1 0,-1 0 0,0 0 0,0-1 0,0 1 0,0 0 0,0 0 0,0-1 0,0 1 0,0 0 0,0 0 0,0-1 0,0 1 0,0 0 0,0 0 0,0-1 0,0 1 0,0 0 0,0 0 0,0-1 0,-1 1 0,1 0 0,0 0 0,0 0 0,0-1 0,0 1 0,0 0 0,-1 0 0,-1-2 0,0 1 0,0-1 0,0 1 0,0 0 0,0 0 0,0 0 0,0 0 0,-5-1 0,-28-6 0,0 2 0,-1 1 0,0 2 0,-48 1 0,27 1 0,-923-3 0,504 7 0,397 0 0,1 3 0,0 4 0,-105 27 0,102-21 0,-2-3 0,-107 3 0,-161-16 0,336 0 0,172-1 0,149 3 0,-246 6 0,0 2 0,-1 2 0,82 30 0,48 10 0,-113-36 0,2-4 0,137 3 0,-148-14-1365,-10-1-5461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8T14:23:16.8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1 127 24575,'2997'0'0,"-4742"0"0,1727-1 0,1-2 0,-1 0 0,1 0 0,-1-2 0,1 0 0,-27-13 0,16 7 0,-30-8 0,8 10 0,0 2 0,0 3 0,-95 3 0,25 1 0,111 0 86,-1-1-1,1 0 0,-16-3 1,23 3-176,-1 1 0,1-1 0,-1 0 0,1 0 0,0 0 1,0-1-1,0 1 0,-1 0 0,1-1 0,1 1 1,-1-1-1,0 0 0,0 1 0,0-1 0,1 0 0,-1 0 1,1 0-1,-2-4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8T14:23:27.86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114 869 24575,'18'-8'0,"0"1"0,1 0 0,0 2 0,0 0 0,0 1 0,28-2 0,120 1 0,-132 5 0,1860 2 0,-1859-4 0,0-2 0,0-1 0,54-16 0,-44 9 0,57-6 0,251 12 0,-203 8 0,1110-2 0,-1252 0 0,1 0 0,0-1 0,-1 0 0,1 0 0,-1-1 0,16-5 0,-21 5 0,0 0 0,1 0 0,-1-1 0,0 1 0,0-1 0,0 0 0,-1 0 0,1-1 0,-1 1 0,1-1 0,-1 0 0,0 0 0,-1 0 0,5-8 0,-1 0 0,-1-1 0,-1 1 0,0-1 0,-1-1 0,0 1 0,-1 0 0,0-1 0,-1-24 0,-1 14 0,-2 1 0,-1-1 0,0 1 0,-9-29 0,6 34 0,-1 0 0,-1 0 0,0 1 0,-21-31 0,-52-59 0,47 64 0,23 29 0,0 1 0,-1 0 0,-1 1 0,0 0 0,-24-17 0,27 23 0,1 0 0,-1 1 0,-1 1 0,1 0 0,0 0 0,-1 1 0,0 0 0,0 1 0,0 0 0,-12 0 0,-156 5 0,74 1 0,-1357-1 0,768-5 0,676 2 0,-415 13 0,220-7 0,38-2 0,143 0 0,0 1 0,1 2 0,0 2 0,-50 19 0,49-15 0,-1-2 0,1-2 0,-69 11 0,71-17 0,0-1 0,1 1 0,-1 1 0,1 2 0,-51 17 0,2 7 223,-104 39-1811,118-49-5238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16:41:19.8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1 371 24575,'1378'0'0,"-1328"2"0,0 3 0,52 12 0,-3-1 0,334 21 0,-264-26 0,560 2 0,-508-15 0,368 1 0,-653-3 0,0-2 0,-71-18 0,101 18 0,-3-1 0,-178-40 0,171 36 0,0 2 0,-81-7 0,-91 10 0,-57-5 0,131 0 0,-67-11 0,79 0 0,-1 5 0,-152 0 0,-523 20 0,776-3 0,-42-6 0,64 5 0,-1 0 0,0-1 0,1-1 0,-1 1 0,1-2 0,0 1 0,0-1 0,-14-8 0,21 11 0,-1 0 0,0 0 0,0-1 0,1 1 0,-1 0 0,1-1 0,-1 1 0,1-1 0,0 1 0,-1-1 0,1 0 0,0 1 0,0-1 0,0 0 0,0 0 0,0 0 0,1 0 0,-1 0 0,1 0 0,-1-2 0,1 3 0,0-1 0,1 1 0,-1-1 0,1 1 0,-1-1 0,1 1 0,0 0 0,0-1 0,-1 1 0,1 0 0,0 0 0,0-1 0,0 1 0,0 0 0,1 0 0,-1 0 0,0 0 0,0 1 0,0-1 0,3-1 0,7-3 0,0 0 0,1 0 0,0 1 0,23-4 0,61-9 0,185-9 0,103 27 0,-168 1 0,228-2 0,-450 0 0,0 0 0,0-1 0,0 0 0,-8-3 0,-11-2 0,-111-17 0,-243-10 0,-147 32 0,247 4 0,-179-3 0,3676 0-1365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16:42:49.6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3761 1064 24575,'-760'0'0,"743"0"0,1 0 0,-1-1 0,-20-5 0,28 3 0,12 0 0,18 1 0,457-2 0,-267 6 0,-60-2 0,-1284 0 0,1279 1 0,430-18 0,-527 12 0,50-5 0,153-34 0,-196 25 0,-56 19 0,1 0 0,0 0 0,0 0 0,-1-1 0,1 1 0,0 0 0,-1-1 0,1 1 0,0 0 0,-1-1 0,1 1 0,-1 0 0,1-1 0,0 1 0,-1-1 0,1 1 0,-1-1 0,1 0 0,-1 1 0,0-1 0,1 1 0,-1-1 0,0 0 0,1 1 0,-1-1 0,0 0 0,0 1 0,1-1 0,-1-1 0,-1 1 0,0 0 0,0 0 0,0 0 0,0 1 0,0-1 0,0 0 0,-1 0 0,1 1 0,0-1 0,0 1 0,-1-1 0,1 1 0,0-1 0,-2 1 0,-190-51 0,73 21 0,27 7 0,-134-14 0,199 34 0,3 0 0,59-4 0,386-21 0,-436 27 0,0-1 0,0-1 0,-29-7 0,-3-2 0,-176-20 0,-5-2 0,209 28 0,44 2 0,275-2 0,10 0 0,-121-8 0,185-40 0,-351 47 0,-46 4 0,-390 0 0,241 6 0,-469-24 0,338 8 0,253 11 0,624 5 0,-305-5 0,-55 2 0,-1081-52 0,733 39 0,-420-56 0,335 39 0,-232-3 0,2 34 0,220 1 0,492-1 0,237-3 0,-434-1 0,0-3 0,0-4 0,109-29 0,-161 34 0,-13 5 0,0 0 0,0 0 0,0 0 0,0 0 0,1 0 0,-1 0 0,0-1 0,0 1 0,0 0 0,0 0 0,0 0 0,0 0 0,0 0 0,0 0 0,0 0 0,0 0 0,0 0 0,0-1 0,0 1 0,0 0 0,0 0 0,0 0 0,0 0 0,0 0 0,0 0 0,0 0 0,0-1 0,0 1 0,0 0 0,0 0 0,0 0 0,0 0 0,0 0 0,0 0 0,0 0 0,0-1 0,0 1 0,0 0 0,0 0 0,0 0 0,0 0 0,0 0 0,0 0 0,0 0 0,-1 0 0,1 0 0,0 0 0,0-1 0,-25-6 0,-63-6 0,-1 5 0,-107 2 0,120 5 0,31 1 0,-620-24 0,7-8 0,1076 34 0,-250-2 0,827-14-627,-13-44 0,-674 29 627,-79 5 0,-92 6 0,-103 10 0,-34 8 0,0 0 0,0 0 0,0 0 0,0 0 0,-1 0 0,1 0 0,0 0 0,0 0 0,0 0 0,0 0 0,0 0 0,0 0 0,0-1 0,-1 1 0,1 0 0,0 0 0,0 0 0,0 0 0,0 0 0,0 0 0,0 0 0,0 0 0,0 0 0,0-1 0,0 1 0,0 0 0,-1 0 0,1 0 0,0 0 0,0 0 0,0 0 0,0 0 0,0-1 0,0 1 0,0 0 0,0 0 0,0 0 0,0 0 0,0 0 0,0 0 0,0-1 0,0 1 0,0 0 0,0 0 0,1 0 0,-1 0 0,0 0 0,0 0 0,0 0 0,0-1 0,0 1 0,0 0 0,0 0 0,0 0 0,0 0 0,1 0 0,-59-5 0,-536 1 3,379 6-117,-1695 3-564,1617 1 45,262-3 528,26-1 79,5 0 17,34 6 103,-28-7-69,273 50 2532,-249-43-2417,-30-8-140,0 0 0,0 0 0,0 0 0,-1 0 0,1 0 0,0 0 0,0 0 0,0 0 0,0 0 0,0 0 0,0 0 0,0 0 0,-1 0 0,1 0 0,0 1 0,0-1 0,0 0 0,0 0 0,0 0 0,0 0 0,0 0 0,0 0 0,0 0 0,0 1 0,0-1 0,0 0 0,0 0 0,0 0 0,0 0 0,0 0 0,0 0 0,0 1 0,0-1 0,0 0 0,0 0 0,0 0 0,0 0 0,0 0 0,0 0 0,0 1 0,0-1 0,0 0 0,0 0 0,0 0 0,0 0 0,0 0 0,0 0 0,0 0 0,1 1 0,-18 1 0,-94-2 0,76-2 0,0 2 0,0 1 0,-41 7 0,73-7 0,0-1 0,1 0 0,-1 1 0,0 0 0,1 0 0,-1 0 0,1 0 0,-1 0 0,1 0 0,0 0 0,-1 1 0,1-1 0,0 1 0,0 0 0,0 0 0,-3 2 0,5-2 0,-1 0 0,1 0 0,-1 0 0,1 0 0,-1 0 0,1 0 0,0 0 0,0 0 0,0 0 0,0 0 0,1 0 0,-1 0 0,0 0 0,1 0 0,-1 0 0,1 0 0,0 0 0,0-1 0,2 5 0,5 18 0,-6-16 0,-7-15 0,-66-133 0,70 139 0,1 0 0,0 0 0,-1 1 0,1-1 0,0 1 0,-1-1 0,1 0 0,0 1 0,-1-1 0,1 1 0,-1-1 0,1 1 0,-1-1 0,0 1 0,1-1 0,-1 1 0,1-1 0,-1 1 0,0 0 0,1-1 0,-2 1 0,1 0 0,0 1 0,1 0 0,-1 0 0,1-1 0,-1 1 0,1 0 0,-1 0 0,1 0 0,-1 0 0,1-1 0,0 1 0,-1 0 0,1 0 0,0 0 0,0 0 0,0 0 0,0 0 0,0 1 0,-5 42 0,2-1 0,3 46 0,-1 26 0,-1-96 0,2-19 0,0 0 0,0 0 0,0 1 0,0-1 0,0 0 0,0 0 0,0 0 0,0 0 0,0 0 0,0 0 0,0 0 0,0 0 0,0 0 0,0 1 0,0-1 0,0 0 0,0 0 0,-1 0 0,1 0 0,0 0 0,0 0 0,0 0 0,0 0 0,0 0 0,0 0 0,0 1 0,0-1 0,0 0 0,0 0 0,0 0 0,0 0 0,0 0 0,-1 0 0,1 0 0,0 0 0,0 0 0,0 0 0,0 0 0,0 0 0,0 0 0,0 0 0,0 0 0,-1 0 0,1 0 0,0 0 0,0 0 0,0 0 0,0 0 0,0 0 0,0 0 0,0 0 0,0 0 0,0 0 0,-1 0 0,1 0 0,0 0 0,0 0 0,0 0 0,0 0 0,0-1 0,-10-24 0,5 10 0,-15-52 0,-21-124 0,39 181 146,0 22 41,3 32-1204,-1-38 336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8T14:24:17.9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24575,'4'0'0,"9"0"0,5 0 0,8 0 0,6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8T14:24:24.2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355 3 24575,'-56'-1'0,"23"-1"0,0 2 0,0 1 0,0 2 0,1 1 0,-37 10 0,64-13 0,1 1 0,-1 0 0,0 0 0,0 0 0,1 1 0,-1-1 0,1 1 0,0 0 0,0 1 0,-6 5 0,9-8 0,0 1 0,0-1 0,0 1 0,0 0 0,0-1 0,0 1 0,1 0 0,-1-1 0,0 1 0,1 0 0,-1 0 0,1-1 0,0 1 0,0 0 0,0 0 0,0 0 0,0 0 0,0-1 0,0 1 0,0 0 0,1 0 0,-1 0 0,1-1 0,0 1 0,-1 0 0,1-1 0,0 1 0,0 0 0,0-1 0,0 1 0,0-1 0,2 3 0,7 8 0,1-1 0,0 0 0,0-1 0,1 0 0,0 0 0,1-1 0,22 11 0,-14-10 0,0-1 0,0-1 0,0-1 0,36 6 0,7-4 0,1-3 0,106-4 0,-143-3 0,-21 1 0,-10 0 0,-21 0 0,-38-1 0,-262 1-1365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8T14:24:28.8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1 242 24575,'3007'0'0,"-2976"-2"0,-1-2 0,1 0 0,-1-3 0,-1 0 0,30-12 0,-22 7 0,0 1 0,58-8 0,-66 17 0,-19 2 0,-1-1 0,0 0 0,0 0 0,0-1 0,0 0 0,0 0 0,0-1 0,9-5 0,25-17 0,-28 15 0,0 1 0,0 0 0,1 2 0,0 0 0,1 0 0,-1 2 0,19-4 0,17 3 0,1 2 0,92 6 0,-66 0 0,-47-1 0,-15 0 0,1 0 0,0-1 0,-1-1 0,1-1 0,0 0 0,-1-2 0,20-5 0,-25 1 0,-12 7 0,1 1 0,-1 0 0,0 0 0,0 0 0,0-1 0,0 1 0,0 0 0,0 0 0,0 0 0,0-1 0,0 1 0,0 0 0,0 0 0,0-1 0,0 1 0,0 0 0,-1 0 0,1 0 0,0-1 0,0 1 0,0 0 0,0 0 0,0 0 0,0 0 0,0-1 0,-1 1 0,1 0 0,0 0 0,0 0 0,0 0 0,0 0 0,-1-1 0,1 1 0,0 0 0,-25-7 0,-8 5 0,-1 1 0,0 2 0,-43 6 0,11-1 0,15 0-682,-55 12-1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8T14:24:32.12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223 1 24575,'-8'0'0,"-17"0"0,-8 0 0,-7 0 0,-3 0 0,2 0 0,15 0 0,19 0 0,16 0 0,12 0 0,11 0 0,8 0 0,0 0 0,2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8T14:24:40.4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69 24575,'0'-4'0,"0"-8"0,8-3 0,9 2 0,7 2 0,6 4 0,5 3 0,5 2 0,-1 1 0,0 1 0,1 1 0,-2-1 0,7 1 0,4-1 0,-3 1 0,-2-1 0,0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8T14:24:44.42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3069 0 24575,'20'2'0,"-1"0"0,0 2 0,1 0 0,-1 1 0,33 14 0,-26-10 0,-11-4 0,0 1 0,-1 0 0,0 1 0,0 1 0,19 14 0,-27-18 0,-1 0 0,0 1 0,0 0 0,-1 0 0,1 0 0,-1 1 0,0-1 0,-1 1 0,1 0 0,-1 0 0,-1 0 0,1 1 0,-1-1 0,0 1 0,2 8 0,-2 1 0,0-1 0,0 1 0,-2-1 0,0 1 0,-1-1 0,0 1 0,-1-1 0,-1 1 0,-1-1 0,0 0 0,-1 0 0,0-1 0,-1 1 0,-1-1 0,0 0 0,-1-1 0,0 0 0,-1 0 0,-1-1 0,0 0 0,-1 0 0,0-1 0,-19 14 0,15-15 0,-1-1 0,-1 0 0,0-1 0,0-1 0,-1 0 0,0-1 0,0-1 0,0-1 0,-1-1 0,1 0 0,-1-1 0,-28-1 0,-36-1 0,14-1 0,0 4 0,-105 16 0,110-6 0,-17 5 0,0-4 0,-138 6 0,-734-24 0,-270 4-1365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16:41:26.3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25 24575,'2'4'0,"0"-1"0,0 0 0,1 0 0,-1 0 0,1-1 0,-1 1 0,1-1 0,0 1 0,0-1 0,0 0 0,6 3 0,43 18 0,-36-17 0,27 10 0,2-2 0,-1-3 0,1-1 0,89 8 0,190-11 0,-256-8 0,2203-4 0,-1581 6 0,-684-1 0,18-1 0,-1 2 0,33 5 0,-49-3 0,-11 0 0,-7 1 0,0-2 0,1 0 0,-2 0 0,1-1 0,-15 0 0,3 0 0,-731 8 0,497-11 0,-2203 2 0,2452 0 0,0 0 0,-1 0 0,1-1 0,0-1 0,0 1 0,0-1 0,-12-5 0,15 5 0,-1-1 0,1-1 0,0 1 0,0-1 0,0 0 0,1 0 0,-1 0 0,1-1 0,0 1 0,-7-11 0,-2-5-227,-1 1-1,-1 1 1,-1 0-1,0 2 1,-23-20-1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8T14:25:21.9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24575,'4286'0'0,"-4261"0"0,0 1 0,43 8 0,-56-7 0,0 1 0,1 1 0,-1 1 0,0-1 0,-1 2 0,1 0 0,13 9 0,21 16 0,-9-7 0,59 50 0,-90-67 0,1 1 0,-1 0 0,0 0 0,0 0 0,-1 1 0,0-1 0,-1 1 0,0 1 0,0-1 0,-1 0 0,0 1 0,-1 0 0,0-1 0,1 17 0,-1 11 0,-2-1 0,-6 59 0,4-78 0,1-7 0,0-1 0,-1 1 0,0 0 0,0-1 0,-1 0 0,0 1 0,-1-1 0,0 0 0,-1-1 0,1 1 0,-2-1 0,1 0 0,-1 0 0,0 0 0,-1-1 0,0 0 0,0 0 0,-15 10 0,21-17 0,-30 24 0,-45 23 0,64-41 0,-1 0 0,0 0 0,0-2 0,-1 1 0,1-2 0,-1 0 0,-17 2 0,-41-2 0,-77-6 0,39 0 0,-983 2 0,557 2 0,393 10 0,25 0 0,81-8 0,0 2 0,-49 13 0,41-8 0,-9 2 0,-6 2 0,-1-3 0,-99 6 0,-317-17 0,196-2 0,-435 2-1365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8T14:25:26.3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24575,'1'8'0,"0"0"0,0 0 0,1 0 0,0 0 0,4 10 0,0-2 0,26 83 0,21 71 0,-50-157 0,1 6 0,1-1 0,1 0 0,11 26 0,-14-39 0,0 1 0,0-2 0,0 1 0,1 0 0,-1-1 0,1 1 0,0-1 0,1 0 0,-1 0 0,1-1 0,-1 1 0,1-1 0,0 0 0,0 0 0,11 3 0,0-1 0,-1-1 0,1-1 0,0 0 0,0-1 0,23 0 0,85-8 0,-39 1 0,698 2 0,-414 5 0,371-2 0,-1248 0 0,460-3 0,-81-14 0,28 3 0,-55-12 0,103 15 0,1 2 0,-68-1 0,1084 12-1365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8T14:25:30.1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753 1 24575,'7'5'0,"0"0"0,1-1 0,0 0 0,0 0 0,0-1 0,0 1 0,0-2 0,1 1 0,-1-1 0,18 1 0,10 5 0,29 6 0,0-2 0,1-4 0,-1-2 0,77-4 0,-117-2 0,-5-2 0,-1 2 0,1 0 0,-1 2 0,0 0 0,0 1 0,25 7 0,40 25 0,-51-21 0,51 17 0,-57-24 0,-16-5 0,-1 0 0,1 2 0,-1-1 0,1 1 0,16 9 0,-27-13 0,0 0 0,1 1 0,-1-1 0,0 0 0,1 0 0,-1 0 0,0 1 0,1-1 0,-1 0 0,0 0 0,0 1 0,1-1 0,-1 0 0,0 0 0,0 1 0,1-1 0,-1 0 0,0 1 0,0-1 0,0 0 0,0 1 0,0-1 0,1 0 0,-1 1 0,0-1 0,0 1 0,0-1 0,0 0 0,0 1 0,0-1 0,0 1 0,-11 6 0,-19-2 0,-242 0 0,166-7 0,-719-65 0,566 25 340,25 3-2045,175 31-5121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8T14:20:42.1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1143 1535 24575,'0'-1'0,"0"0"0,1 0 0,-1 0 0,0 0 0,1 1 0,-1-1 0,1 0 0,-1 0 0,1 1 0,-1-1 0,1 0 0,0 1 0,-1-1 0,1 0 0,0 1 0,-1-1 0,1 1 0,0-1 0,0 1 0,-1 0 0,1-1 0,0 1 0,0 0 0,0-1 0,0 1 0,0 0 0,-1 0 0,2 0 0,31-4 0,-28 3 0,1 1 0,1-1 0,-1 0 0,0 0 0,1 0 0,-1-1 0,9-4 0,-13 5 0,1-1 0,0 1 0,-1-1 0,1 0 0,-1 0 0,1 0 0,-1 0 0,0-1 0,0 1 0,0 0 0,0-1 0,-1 0 0,1 1 0,-1-1 0,1 0 0,0-3 0,2-7 0,0 0 0,-1-1 0,-1 1 0,1-27 0,-6-55 0,0 72 0,-2 1 0,-1 0 0,0 1 0,-2 0 0,0 0 0,-20-35 0,-13-33 0,30 63 0,6 15 0,0-1 0,1 0 0,0 0 0,-3-19 0,7 30 0,0-1 0,0 1 0,0-1 0,0 0 0,0 1 0,0-1 0,1 0 0,-1 1 0,0-1 0,1 1 0,-1-1 0,1 1 0,0-1 0,0 1 0,0-1 0,-1 1 0,1-1 0,0 1 0,1 0 0,-1 0 0,0 0 0,0 0 0,0-1 0,1 2 0,-1-1 0,0 0 0,1 0 0,-1 0 0,1 1 0,-1-1 0,1 0 0,2 0 0,5-1 0,1 0 0,0 0 0,0 1 0,12 0 0,-19 0 0,206 4 0,-91 0 0,-112-3 0,1 0 0,-1-1 0,0 0 0,1 0 0,-1 0 0,11-5 0,-16 6 0,0 0 0,0-1 0,1 1 0,-1-1 0,0 1 0,0-1 0,0 1 0,0-1 0,0 0 0,0 0 0,0 1 0,0-1 0,0 0 0,-1 0 0,1 0 0,0 0 0,0 0 0,-1 0 0,1 0 0,-1 0 0,1 0 0,-1-1 0,1 1 0,-1 0 0,0 0 0,1 0 0,-1-1 0,0 1 0,0 0 0,0 0 0,0-1 0,0 1 0,0 0 0,0 0 0,-1 0 0,1-1 0,0 1 0,-1 0 0,1 0 0,-1 0 0,1 0 0,-2-2 0,0-1 0,-1 1 0,1 0 0,-1 0 0,1 1 0,-1-1 0,0 0 0,0 1 0,0 0 0,-1 0 0,1 0 0,0 0 0,-1 0 0,-3-1 0,-56-16 0,37 12 0,-181-60 0,186 58 0,0-1 0,1 0 0,1-2 0,-34-26 0,38 26 0,-1 1 0,0 0 0,0 1 0,-1 1 0,0 0 0,-1 1 0,-31-9 0,-38-1 0,-1 4 0,0 4 0,-139 1 0,413 9 0,-68 2 0,-108-2 0,-6 0 0,0 0 0,0 0 0,1 0 0,-1 0 0,0-1 0,0 1 0,0-1 0,0 0 0,0 0 0,6-3 0,-9 4 0,-1-1 0,0 1 0,0 0 0,1 0 0,-1 0 0,0 0 0,0 0 0,0-1 0,1 1 0,-1 0 0,0 0 0,0 0 0,0 0 0,1-1 0,-1 1 0,0 0 0,0 0 0,0-1 0,0 1 0,0 0 0,0 0 0,0-1 0,0 1 0,1 0 0,-1 0 0,0-1 0,0 1 0,0 0 0,0-1 0,0 1 0,0 0 0,0 0 0,-1-1 0,1 1 0,0 0 0,0 0 0,0-1 0,0 1 0,0 0 0,0 0 0,0-1 0,-1 1 0,1 0 0,0 0 0,0 0 0,0-1 0,0 1 0,-1 0 0,1 0 0,0 0 0,0 0 0,-1-1 0,1 1 0,0 0 0,0 0 0,0 0 0,-1 0 0,1 0 0,0 0 0,-1 0 0,1 0 0,0 0 0,-21-7 0,-90-12 0,-9-2 0,66 7 0,-1 3 0,0 2 0,-92-3 0,51 13 0,-81-1 0,175-1 0,-28-2 0,29 3 0,0 0 0,-1 0 0,1-1 0,0 1 0,0 0 0,0-1 0,0 1 0,0-1 0,0 1 0,0-1 0,0 1 0,0-1 0,0 0 0,0 0 0,0 1 0,0-1 0,1 0 0,-1 0 0,-1-1 0,2 2 0,0-1 0,0 1 0,0-1 0,1 1 0,-1-1 0,0 1 0,0-1 0,0 1 0,0 0 0,0-1 0,1 1 0,-1-1 0,0 1 0,0 0 0,0-1 0,1 1 0,-1 0 0,0-1 0,1 1 0,-1 0 0,0-1 0,1 1 0,-1 0 0,0-1 0,1 1 0,-1 0 0,1 0 0,-1 0 0,1 0 0,-1-1 0,1 1 0,17-6 0,6 2 0,47-4 0,3 1 0,264-54 0,-242 49 0,0 5 0,102 6 0,-197 1 0,6 0 0,0 0 0,-1 0 0,1 0 0,0-1 0,0 0 0,0 0 0,9-4 0,-15 5 0,-1 0 0,1 0 0,-1 0 0,1-1 0,-1 1 0,1 0 0,-1-1 0,1 1 0,-1 0 0,1-1 0,-1 1 0,1 0 0,-1-1 0,0 1 0,1-1 0,-1 1 0,0-1 0,1 1 0,-1-1 0,0 1 0,0-1 0,1 1 0,-1-1 0,0 1 0,0-1 0,0 1 0,0-1 0,0 1 0,0-1 0,0 0 0,0 1 0,0-1 0,0 1 0,0-1 0,0 0 0,-1-1 0,0 0 0,0 1 0,0-1 0,0 1 0,0-1 0,-1 1 0,1-1 0,0 1 0,-1 0 0,-1-2 0,-10-4 0,1 0 0,-1 1 0,-1 0 0,1 1 0,-1 0 0,0 1 0,0 1 0,-22-3 0,6 0 0,-105-24-682,-133-49-1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16:41:37.0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546 1 24575,'2294'0'0,"-2254"1"0,-1 2 0,75 16 0,74 31 0,-48-11 0,-76-25 0,-25-6 0,72 26 0,-101-30 0,0 0 0,0 1 0,0 0 0,-1 1 0,0 0 0,0 1 0,0-1 0,-1 2 0,0-1 0,0 1 0,9 14 0,-14-19 0,-1 0 0,0 1 0,1 0 0,-2-1 0,1 1 0,0 0 0,-1 0 0,0 0 0,0 0 0,0 0 0,0 0 0,0 0 0,-1 0 0,0 0 0,0 0 0,0 1 0,0-1 0,-3 8 0,2-7 0,-2 0 0,1 0 0,0-1 0,-1 1 0,0-1 0,0 0 0,0 1 0,-1-1 0,1-1 0,-1 1 0,0 0 0,0-1 0,0 0 0,-7 4 0,-5 2 0,-1 0 0,0-1 0,0-1 0,-1 0 0,0-2 0,0 0 0,-25 3 0,-134 7 0,-199-18 0,131-3 0,-588 7 0,549 14 0,64-1 0,161-13 0,-184 14 0,117 4 0,-203 17 0,-22-36 0,103-2 0,284 0 0,36-6 0,1-1 0,36 3 0,31-3 0,-118 4 0,0 0 0,0-2 0,0-1 0,-1 0 0,0-1 0,29-18 0,50-21 0,-65 36 0,0 1 0,1 2 0,0 2 0,62-5 0,148 8 0,-201 5 0,72 2 0,63 0 0,-505-3 0,-29 1 0,304 4 0,40-1 0,15 0 0,21 2 0,53 1 0,92-3 0,-99-3 0,1242 1 0,-685-4 0,-601 3 0,-1 0 0,0 2 0,36 7 0,-52-7 0,0 0 0,0 0 0,-1 1 0,1 0 0,-1 1 0,0 0 0,-1 1 0,1 0 0,-1 1 0,13 11 0,-21-17 0,1 1 0,-1-1 0,0 1 0,1-1 0,-1 1 0,0-1 0,0 1 0,0 0 0,0 0 0,0 0 0,-1-1 0,1 1 0,0 4 0,-1-5 0,0 0 0,0 0 0,0 0 0,0 0 0,0 0 0,-1 0 0,1 1 0,0-1 0,-1 0 0,1 0 0,0 0 0,-1 0 0,0 0 0,1 0 0,-1 0 0,1 0 0,-1-1 0,-1 2 0,-2 1 0,0 1 0,0-2 0,-1 1 0,1 0 0,-1-1 0,1 0 0,-1 0 0,0-1 0,-8 3 0,-27 3 0,0-1 0,0-2 0,-49-2 0,-11 2 0,42 4 0,53-7 0,1 0 0,-1 0 0,1 1 0,-1-1 0,1 1 0,0 0 0,0 0 0,0 1 0,-7 5 0,10-7 0,0 0 0,0 0 0,0 1 0,0-1 0,0 0 0,0 1 0,0-1 0,0 1 0,1-1 0,-1 1 0,1 0 0,-1-1 0,1 1 0,-1 0 0,1-1 0,0 1 0,0 0 0,0-1 0,0 1 0,0 0 0,0-1 0,1 1 0,-1 0 0,0-1 0,2 3 0,0 3 0,1 0 0,1 0 0,0 0 0,5 8 0,-8-13 0,32 41-413,1-1 0,73 69-1,-104-108 289,61 58-6701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16:41:39.94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3088 570 24575,'78'0'0,"-653"0"0,1470 0 0,-931-6 0,9 0 0,-271-58 0,-169-28 0,-150 55 0,552 36 0,0-2 0,0-3 0,0-3 0,-96-26 0,122 20 0,38 15 0,0 0 0,1 0 0,-1 0 0,1 0 0,-1 0 0,1-1 0,-1 1 0,1 0 0,-1 0 0,1-1 0,-1 1 0,1 0 0,-1-1 0,1 1 0,-1 0 0,1-1 0,0 1 0,-1-1 0,1 1 0,0-1 0,-1 1 0,1-1 0,0 1 0,-1-1 0,1 1 0,0-1 0,0 1 0,0-1 0,0 1 0,-1-1 0,1 0 0,1 0 0,1 0 0,-1 0 0,0 1 0,0-1 0,0 0 0,1 1 0,-1-1 0,0 1 0,1 0 0,-1-1 0,0 1 0,1 0 0,1-1 0,42-4 0,0 2 0,55 2 0,-38 2 0,159 1 0,120-2 0,-560 3 0,-288-32 0,76-13 0,270 12 0,47 6 0,-153-43 0,85 16 0,137 41 0,-1 2 0,-52-2 0,-185 9-392,234 2-581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8T14:25:56.5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47 24575,'1'-2'0,"-1"1"0,0 0 0,1 0 0,-1-1 0,1 1 0,-1 0 0,1 0 0,0 0 0,0 0 0,-1 0 0,1 0 0,0 0 0,0 0 0,0 0 0,0 0 0,0 0 0,0 0 0,0 1 0,1-1 0,-1 0 0,0 1 0,0-1 0,0 1 0,1 0 0,1-1 0,37-9 0,-37 10 0,63-8 0,1 3 0,91 6 0,-75 0 0,163 10 0,20 1 0,104-13 0,-321 4 0,96 17 0,14 1 0,14 0 0,-14-1 0,253-14 0,-239-8 0,-130 4 0,0 2 0,45 11 0,42 4 0,307-13 0,-250-8 0,799 2 0,-978-1 0,0 2 0,0-1 0,0 1 0,0 0 0,0 0 0,0 1 0,8 2 0,-14-2 0,1-1 0,0 1 0,-1-1 0,1 1 0,-1 0 0,0 0 0,1 0 0,-1 0 0,0 0 0,0 1 0,0-1 0,-1 1 0,1-1 0,-1 1 0,1 0 0,-1-1 0,0 1 0,0 0 0,0 0 0,0 0 0,-1 0 0,1 3 0,3 29 0,-2-1 0,-1 1 0,-7 57 0,5-70 0,-2 5 0,0 0 0,-2 0 0,-1 0 0,-1-1 0,-1 0 0,-2-1 0,0 0 0,-20 34 0,22-48 0,0 0 0,-1-1 0,0 0 0,0 0 0,-1-1 0,-1-1 0,1 0 0,-1 0 0,0-1 0,-1 0 0,0-1 0,-13 5 0,-11 2 0,0-1 0,-1-2 0,-39 6 0,-50-1 0,8-1 0,33-2 0,-110 2 0,-87-15 0,108-1 0,-2575 2 0,2730 1 0,0-2 0,1 0 0,-1-1 0,-34-9 0,44 8 0,1 0 0,-1-1 0,1 0 0,0 0 0,0-1 0,1 0 0,-1 0 0,1-1 0,0 0 0,0 0 0,-11-15 0,-18-26 0,-44-73 0,77 114 0,-1-1 0,1 0 0,0 0 0,0-1 0,0 1 0,1-1 0,1 1 0,-1-1 0,1 0 0,0 0 0,1 1 0,0-1 0,2-14 0,-1 16 0,0 1 0,0 0 0,1-1 0,0 1 0,0 0 0,1 0 0,0 0 0,-1 0 0,1 0 0,1 1 0,-1-1 0,1 1 0,0 0 0,0 0 0,0 1 0,0-1 0,1 1 0,-1 0 0,11-6 0,-4 4 0,0 1 0,1 0 0,0 0 0,0 1 0,0 1 0,0-1 0,16 1 0,89 3 0,-73 1 0,1075 4 0,-669-7 0,1900 1-1365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8T14:26:07.96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24575,'42'3'0,"-1"1"0,1 2 0,57 17 0,34 4 0,67-1 0,-168-19 0,-1 1 0,50 19 0,-54-17 0,1 0 0,0-2 0,51 8 0,29-14 0,-78-3 0,0 2 0,0 1 0,31 5 0,-37-2 0,69 15 0,136 12 0,-74-10 0,-3 0 0,-86-20 0,-34-2 0,0 2 0,0 1 0,34 8 0,-19-1 0,-1-2 0,73 2 0,96-10 0,-117-1 0,316 2 0,193-4 0,-365-7 0,111-1 0,-205 10 0,140 4 0,-280-2 0,0-1 0,0 2 0,0-1 0,0 1 0,10 4 0,-15-5 0,-1 0 0,1 0 0,-1 1 0,0-1 0,1 1 0,-1-1 0,0 1 0,0 0 0,0 0 0,0-1 0,0 2 0,-1-1 0,1 0 0,-1 0 0,1 0 0,-1 1 0,0-1 0,0 1 0,2 3 0,-2 0 0,-1 0 0,1 0 0,-1 0 0,0 0 0,-1 0 0,1 0 0,-1 0 0,0 0 0,-1 0 0,1-1 0,-1 1 0,0 0 0,-1-1 0,-4 10 0,-5 4 0,0 1 0,-22 26 0,24-35 0,1 1 0,-2-1 0,0-1 0,0 0 0,-1-1 0,0 0 0,0 0 0,-1-1 0,0-1 0,-1 0 0,-20 7 0,3-4 0,0 0 0,0-2 0,0-2 0,-1-1 0,-44 2 0,39-4 0,-67 13 0,-15 3 0,-311-14 0,246-7 0,-2785 3 0,2951-1 0,1-1 0,-1 0 0,-21-4 0,34 3 0,-1 1 0,1-1 0,-1 0 0,1 0 0,0-1 0,-1 0 0,1 0 0,0 0 0,1 0 0,-1-1 0,1 0 0,-1 0 0,-6-8 0,6 4 0,-1-1 0,1 0 0,0 0 0,1 0 0,0-1 0,1 1 0,-1-1 0,2 0 0,-3-18 0,1-3 0,2-60 0,2 84 0,0-1 0,0 1 0,1 0 0,0 0 0,4-14 0,-3 18 0,-1 1 0,0-1 0,1 1 0,-1-1 0,1 1 0,0-1 0,0 1 0,0 0 0,0 0 0,0 0 0,0 0 0,1 0 0,-1 1 0,0-1 0,1 1 0,0-1 0,3 0 0,8-4 0,1 2 0,0 0 0,0 1 0,0 0 0,28-1 0,84 5 0,-85 1 0,1231 6 0,-794-9 0,-401-4 0,0-3 0,116-26 0,-8 0 0,-87 25 0,183 7 0,-138 5 0,456-3-1365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8T14:26:12.1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18 24575,'4'0'0,"8"0"0,11-4 0,11-1 0,9 1 0,4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8T14:26:42.1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1 117 24575,'45'1'0,"35"-1"0,-71 0 0,-1-1 0,1-1 0,-1 1 0,0-1 0,1-1 0,14-6 0,37-27 0,-49 28 0,1 0 0,-1 1 0,1 1 0,1 0 0,-1 0 0,25-6 0,-13 8 0,1 1 0,0 1 0,-1 1 0,38 4 0,-177 0 0,3613-3 0,-3476 1-151,1 1-1,-1 2 0,43 11 1,-50-11-608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8T14:26:49.8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24575,'4209'0'0,"-4186"2"0,-1 0 0,0 1 0,31 9 0,21 3 0,-64-13 0,79 13 0,-78-12 0,-1 0 0,1 1 0,-1 0 0,0 1 0,19 11 0,87 66 0,-111-79 0,1 1 0,-1 0 0,0 0 0,0 0 0,0 1 0,-1 0 0,1-1 0,6 11 0,-10-12 0,1 0 0,-1-1 0,0 1 0,0 0 0,0 0 0,-1 0 0,1 0 0,-1 0 0,1 0 0,-1 0 0,0 0 0,0 0 0,0 0 0,-1 0 0,1 0 0,-1 0 0,0 0 0,1 0 0,-1 0 0,-1 0 0,0 2 0,-5 8 0,-1 0 0,0 0 0,-1-1 0,0-1 0,-1 1 0,0-1 0,-1-1 0,0 0 0,-1 0 0,0-2 0,0 1 0,-1-1 0,0-1 0,0 0 0,-1-1 0,0-1 0,0 0 0,0 0 0,0-2 0,-1 0 0,-29 3 0,-196-8 0,94-2 0,-2535 2 202,1344 4-1769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6T16:40:17.1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5118 55 24575,'0'-1'0,"0"-1"0,0 0 0,-1 0 0,1 0 0,0 1 0,-1-1 0,1 0 0,-1 0 0,0 1 0,0-1 0,0 1 0,0-1 0,0 1 0,0-1 0,0 1 0,0-1 0,0 1 0,-1 0 0,1 0 0,-1-1 0,1 1 0,-1 0 0,1 0 0,-1 1 0,1-1 0,-4-1 0,-3-1 0,0 1 0,-1 0 0,1 0 0,-11-1 0,15 2 0,-20 0 0,-1 0 0,1 1 0,0 2 0,0 0 0,0 2 0,-27 7 0,-14 1 0,-118 15 0,-295 5 0,374-26 0,-194 38 0,103-12 0,9 6 0,122-23 0,-126 14 0,-215-27 0,205-5 0,-1428 3 0,1610 0 0,-1 1 0,0 1 0,-26 5 0,41-7 0,1 1 0,-1 0 0,0 0 0,1 0 0,-1 0 0,1 1 0,-1 0 0,1-1 0,0 1 0,-1 0 0,1 1 0,0-1 0,0 0 0,1 1 0,-1 0 0,0 0 0,1 0 0,0 0 0,0 0 0,0 0 0,0 0 0,0 1 0,-2 5 0,4-8 0,0 1 0,0 0 0,0-1 0,0 1 0,0 0 0,0-1 0,1 1 0,-1 0 0,0-1 0,1 1 0,0-1 0,-1 1 0,1-1 0,0 1 0,0-1 0,0 1 0,-1-1 0,2 0 0,-1 1 0,0-1 0,0 0 0,0 0 0,0 0 0,1 0 0,-1 0 0,1 0 0,-1 0 0,0 0 0,1-1 0,0 1 0,-1-1 0,3 1 0,8 4 0,-1-2 0,1 0 0,15 2 0,-22-4 0,76 8 0,0-3 0,116-8 0,-99 0 0,262-1 0,-1219 3 0,2163 0 0,-2632 0 0,1311 0 0,6-1 0,-1 1 0,1 0 0,-1 1 0,1 0 0,-1 1 0,1 0 0,-17 6 0,28-8 0,-1 0 0,1 0 0,0 0 0,0 0 0,0 0 0,-1 0 0,1 0 0,0 0 0,0 0 0,0 1 0,-1-1 0,1 0 0,0 0 0,0 0 0,0 0 0,0 0 0,-1 0 0,1 0 0,0 0 0,0 1 0,0-1 0,0 0 0,0 0 0,-1 0 0,1 0 0,0 0 0,0 1 0,0-1 0,0 0 0,0 0 0,0 0 0,0 0 0,0 1 0,0-1 0,0 0 0,0 0 0,0 0 0,0 1 0,0-1 0,0 0 0,0 0 0,0 0 0,0 1 0,0-1 0,0 0 0,0 0 0,0 0 0,0 0 0,0 1 0,0-1 0,0 0 0,13 6 0,20-1 0,363 0 0,-232-7 0,47 2 0,-1384 0 0,2900 0 0,-3066 0 0,2302 0 0,-953 0 0,2-1 0,0 1 0,0 1 0,0 0 0,0 0 0,0 1 0,20 6 0,-32-8 0,1 0 0,-1 0 0,1 0 0,-1 0 0,1 0 0,-1 1 0,1-1 0,-1 0 0,1 0 0,-1 0 0,1 1 0,-1-1 0,1 0 0,-1 1 0,0-1 0,1 0 0,-1 1 0,1-1 0,-1 1 0,0-1 0,1 0 0,-1 1 0,0-1 0,0 1 0,1-1 0,-1 1 0,0-1 0,0 1 0,0-1 0,0 1 0,0-1 0,1 1 0,-1-1 0,0 1 0,0-1 0,0 1 0,0 0 0,-1-1 0,1 2 0,-1-1 0,0 0 0,0 0 0,-1 0 0,1 0 0,0 0 0,-1 0 0,1 0 0,-1 0 0,1 0 0,-1-1 0,1 1 0,-3 0 0,-16 4 0,0 0 0,0-2 0,-23 2 0,5-1 0,-126 16 0,-159 18 0,-6-22 0,252-18 0,-55 1 0,498-1 0,-184 4 0,502-2 0,-656 0 0,78 2 0,-93-1 0,0 1 0,0 1 0,0-1 0,-1 2 0,21 8 0,-32-12 0,0 0 0,0 1 0,0-1 0,-1 0 0,1 1 0,0-1 0,0 0 0,-1 1 0,1-1 0,0 1 0,0 0 0,-1-1 0,1 1 0,-1 0 0,1-1 0,-1 1 0,1 0 0,-1-1 0,1 1 0,-1 0 0,1 1 0,-1-2 0,0 1 0,-1-1 0,1 1 0,0-1 0,0 1 0,-1-1 0,1 1 0,0-1 0,-1 1 0,1-1 0,0 1 0,-1-1 0,1 1 0,-1-1 0,1 0 0,-1 1 0,1-1 0,-1 0 0,1 1 0,-1-1 0,1 0 0,-2 1 0,-4 1 0,-1 0 0,0 0 0,0 0 0,-7 0 0,-100 7 0,79-8 0,1 1 0,0 2 0,-57 14 0,-99 44 0,-158 41 0,325-98 0,12-3 0,0 0 0,1 0 0,-1 1 0,-19 9 0,30-12 0,0 0 0,0 0 0,0 0 0,0 0 0,0 0 0,-1 0 0,1 0 0,0 0 0,0 0 0,0 0 0,0 1 0,0-1 0,0 0 0,0 0 0,0 0 0,0 0 0,0 0 0,0 0 0,0 0 0,0 0 0,0 1 0,0-1 0,0 0 0,0 0 0,0 0 0,0 0 0,0 0 0,0 0 0,0 0 0,0 0 0,0 1 0,0-1 0,0 0 0,0 0 0,0 0 0,0 0 0,0 0 0,0 0 0,0 0 0,0 1 0,0-1 0,0 0 0,0 0 0,0 0 0,0 0 0,0 0 0,1 0 0,-1 0 0,0 0 0,0 0 0,0 0 0,0 0 0,0 0 0,0 0 0,13 4 0,22 2 0,0-2 0,1-2 0,44-2 0,-15-1 0,1142 1 0,-532-2 0,-1792 2 0,1042 3 0,69-2 0,1 0 0,0-1 0,0 2 0,0-1 0,0 0 0,0 1 0,0 0 0,0 0 0,1 1 0,-1-1 0,-4 4 0,9-6 0,0 1 0,0-1 0,-1 0 0,1 0 0,0 1 0,0-1 0,0 0 0,-1 0 0,1 1 0,0-1 0,0 0 0,0 1 0,0-1 0,0 0 0,-1 1 0,1-1 0,0 0 0,0 1 0,0-1 0,0 0 0,0 1 0,0-1 0,0 0 0,0 1 0,0-1 0,1 0 0,-1 1 0,0-1 0,0 0 0,0 1 0,0-1 0,0 0 0,0 1 0,1-1 0,-1 0 0,0 0 0,0 1 0,1-1 0,-1 0 0,0 0 0,0 1 0,1-1 0,-1 0 0,0 0 0,0 0 0,1 0 0,-1 1 0,0-1 0,1 0 0,0 0 0,6 4 0,1-1 0,1-1 0,-1 1 0,0-1 0,1 0 0,-1-1 0,1 0 0,-1-1 0,10 0 0,6 2 0,634 7 0,-470-10 0,922-1 0,-1655 2 0,497-1 0,40-1 0,12-1 0,7 0 0,1 0 0,0 1 0,1 0 0,12 0 0,48-7 0,211-70 0,-54 11 0,286-43 0,-249 58 0,56-28 0,-192 46 0,-91 25 0,-28 8 0,1-1 0,-2 0 0,1 0 0,0-2 0,21-10 0,-29 10 0,-11 1 0,-13 1 0,0 2 0,1 0 0,-22 1 0,13 1 0,-630 26 0,221-12 0,365-13 0,-118 21 0,97-9 0,8-3 0,51-4 0,34-7 0,0 0 0,0 0 0,0 0 0,0 0 0,0 0 0,0 0 0,0 0 0,1 0 0,-1 0 0,0 0 0,0 0 0,0 0 0,0 0 0,0 0 0,0 0 0,0 0 0,0 0 0,0 0 0,0 1 0,0-1 0,0 0 0,0 0 0,1 0 0,-1 0 0,0 0 0,0 0 0,0 0 0,0 0 0,0 0 0,0 0 0,0 0 0,0 0 0,0 0 0,0 1 0,0-1 0,0 0 0,0 0 0,0 0 0,0 0 0,0 0 0,0 0 0,0 0 0,0 0 0,0 0 0,0 0 0,0 0 0,0 1 0,0-1 0,0 0 0,0 0 0,0 0 0,0 0 0,0 0 0,-1 0 0,1 0 0,0 0 0,0 0 0,0 0 0,0 0 0,0 0 0,0 0 0,21 3 0,414 2 0,-276-7 0,143 1 0,-1477 1 0,1164 0 0,0 0 0,1 1 0,-1 1 0,1 0 0,-1 0 0,1 1 0,0 0 0,-17 9 0,22-10 0,0 1 0,0 0 0,0 0 0,0 1 0,1-1 0,0 1 0,0 0 0,0 0 0,0 1 0,1-1 0,-1 1 0,1-1 0,0 1 0,0 0 0,1 1 0,0-1 0,-3 8 0,5-11 0,-1 0 0,1 1 0,-1-1 0,1 0 0,0 0 0,0 0 0,0 1 0,0-1 0,1 0 0,-1 0 0,0 0 0,1 1 0,0-1 0,-1 0 0,1 0 0,0 0 0,0 0 0,0 0 0,1 0 0,-1 0 0,0-1 0,1 1 0,-1 0 0,1-1 0,-1 1 0,1-1 0,0 1 0,2 1 0,3 1 0,0 0 0,1-1 0,-1 0 0,1 0 0,0 0 0,14 2 0,20 3 0,0-3 0,45 1 0,88-7 0,-107 0 0,443-7 0,-665 8 0,-410 14 0,-67 7 0,624-21 0,-5 0 0,0 0 0,0 0 0,0 1 0,0 0 0,0 1 0,-18 6 0,29-8 0,0 1 0,0-1 0,0 1 0,0-1 0,0 1 0,0 0 0,0-1 0,0 1 0,0 0 0,0 0 0,0 0 0,0 0 0,0 0 0,-1 2 0,2-3 0,0 1 0,0-1 0,0 1 0,0-1 0,0 1 0,0-1 0,0 1 0,0-1 0,0 1 0,0 0 0,1-1 0,-1 1 0,0-1 0,0 1 0,0-1 0,1 1 0,-1-1 0,0 1 0,1-1 0,-1 0 0,0 1 0,1-1 0,-1 1 0,1-1 0,-1 0 0,0 1 0,1-1 0,-1 0 0,1 0 0,-1 1 0,1-1 0,-1 0 0,1 0 0,0 1 0,8 2 0,-1 1 0,1-1 0,0-1 0,-1 0 0,19 3 0,50-1 0,-46-3 0,204 2 0,-86-3 0,-500-2 0,204 3 0,54 2 0,2 4 0,-108 23 0,26-5 0,-30 6 0,-42 7 0,241-37 0,13 0 0,26 0 0,1161-2 0,-412-1 0,-756 2 0,-1-1 0,0 2 0,0 0 0,54 11 0,-71-7 0,-16-2 0,-21 1 0,-231 3 0,22-3 0,223-3 0,-1 0 0,-17 6 0,27-6 0,1-1 0,0 1 0,0 1 0,0-1 0,-1 0 0,1 1 0,1 0 0,-1-1 0,0 1 0,0 0 0,1 1 0,-1-1 0,-3 5 0,5-6 0,1 0 0,-1 0 0,1-1 0,-1 1 0,1 0 0,0 0 0,-1 0 0,1 0 0,0 0 0,0 0 0,0 0 0,-1 0 0,1 0 0,0 0 0,1 0 0,-1 0 0,0 0 0,0 0 0,0 0 0,0 0 0,1 0 0,-1 0 0,1 0 0,-1 0 0,0 0 0,1-1 0,0 1 0,-1 0 0,1 0 0,-1 0 0,1-1 0,0 1 0,0 0 0,-1-1 0,1 1 0,0 0 0,1 0 0,4 2 0,0 1 0,0-1 0,0-1 0,0 1 0,10 2 0,40 6 0,1-1 0,91 2 0,-138-12 0,949 11 0,-692-14 0,-265 3 0,10 0 0,-1 0 0,0 0 0,0 1 0,0 0 0,0 0 0,0 2 0,12 3 0,-23-6 0,0 0 0,1 0 0,-1 0 0,1 0 0,-1 0 0,0 0 0,1 0 0,-1 1 0,1-1 0,-1 0 0,0 0 0,1 0 0,-1 1 0,0-1 0,1 0 0,-1 0 0,0 1 0,1-1 0,-1 0 0,0 1 0,1-1 0,-1 0 0,0 1 0,0-1 0,0 0 0,1 1 0,-1-1 0,0 0 0,0 1 0,0-1 0,0 1 0,0-1 0,0 1 0,0-1 0,0 0 0,0 1 0,0-1 0,0 1 0,0-1 0,0 0 0,0 1 0,0-1 0,0 1 0,0-1 0,-1 0 0,1 1 0,0-1 0,0 1 0,0-1 0,-1 0 0,1 1 0,-1-1 0,-20 12 0,1-6 0,0-1 0,-1 0 0,-39 2 0,-71-3 0,88-3 0,-456-1 0,235-2 0,239 3 0,5-1 0,-1 0 0,-38-6 0,54 5 0,0 0 0,0 0 0,0 0 0,0-1 0,0 0 0,0 0 0,1 0 0,-1-1 0,1 1 0,0-1 0,0 0 0,0-1 0,0 1 0,0-1 0,1 1 0,-7-9 0,5 2 0,0 0 0,1 0 0,0-1 0,-6-21 0,7 19 0,-1 0 0,0 1 0,-7-14 0,6 18 0,0 0 0,0 1 0,-1-1 0,0 1 0,0 1 0,-1-1 0,0 1 0,0 0 0,0 1 0,-1-1 0,0 2 0,0-1 0,0 1 0,0 0 0,-1 1 0,1 0 0,-19-4 0,-6 1 0,-1 1 0,-1 2 0,-50 1 0,7 6 0,0 4 0,-95 21 0,16-2 0,-425 17 0,4-44 0,508-1 0,50 0 0,18 1 0,5 0 0,13 2 0,919 63 0,-820-61 0,206-4 0,-466 0 0,57-2 0,-1276 2 0,2392 0 0,-865-3-327,-2-8-1,298-57 0,-368 45-539,-87 22 833,0 0-1,0-1 1,0 1-1,0-1 1,-1 0-1,5-3 1,-8 5 31,0 0 1,0 0 0,0 0-1,1 0 1,-1 0 0,0 0 0,0-1-1,0 1 1,0 0 0,1 0-1,-1 0 1,0-1 0,0 1 0,0 0-1,0 0 1,0 0 0,0-1-1,0 1 1,0 0 0,1 0 0,-1 0-1,0-1 1,0 1 0,0 0-1,0 0 1,0-1 0,0 1 0,0 0-1,0 0 1,0-1 0,-1 1-1,1 0 1,0 0 0,0 0 0,0-1-1,0 1 1,0 0 0,0 0-1,0 0 1,0-1 0,-1 1 0,1 0-1,0 0 1,0 0 0,0 0-1,0-1 1,-1 1 0,1 0 0,0 0-1,0 0 1,-1 0 0,-4-2-4,-1 0 0,0 0-1,1 1 1,-1 0 0,0 0 0,-10 0 0,-266-1 6,-89-6 0,204-13 392,-165-12 1066,311 31-1410,1 0-1,-1-1 1,0-2-1,1 0 1,-30-11 0,-95-50 56,93 40-98,-59-20 1,80 37-7,23 8 0,1-1 0,0 0 0,0 0 0,1-1 0,-13-6 0,19 9 0,0 0 0,0 0 0,0 0 0,0 0 0,0 0 0,0 0 0,0 0 0,0 0 0,0 0 0,0-1 0,0 1 0,0 0 0,0 0 0,0 0 0,0 0 0,0 0 0,0 0 0,0 0 0,0 0 0,0 0 0,0-1 0,0 1 0,0 0 0,0 0 0,0 0 0,0 0 0,0 0 0,0 0 0,0 0 0,0 0 0,0 0 0,0 0 0,0 0 0,0-1 0,0 1 0,1 0 0,-1 0 0,0 0 0,0 0 0,0 0 0,0 0 0,0 0 0,0 0 0,0 0 0,0 0 0,0 0 0,0 0 0,0 0 0,1 0 0,-1 0 0,0 0 0,0 0 0,0 0 0,0 0 0,0 0 0,0 0 0,0 0 0,0 0 0,0 0 0,1 0 0,15-2 0,94 0 0,175 18 0,-217-8 0,-54-3 0,-19-2 0,-26 1 0,-461 3 0,296-10 0,88 3 0,502 0 0,-1041 0 0,1169 0 0,-2136 0 0,1648 2 0,1 2 0,58 14 0,-13-2 0,92 25 0,-114-25 0,117 16 0,3-24 0,-165-9 0,-26 1 0,-522-4 0,358 5 0,919-1 0,-768 0-1365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8T14:27:00.8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227 546 24575,'1163'0'0,"-1155"0"0,39 2 0,-44-2 0,0 0 0,-1 1 0,1-1 0,0 1 0,-1 0 0,1 0 0,0 0 0,-1 0 0,1 0 0,-1 0 0,0 1 0,1-1 0,2 3 0,-5-3 0,0-1 0,0 0 0,0 0 0,0 0 0,1 1 0,-1-1 0,0 0 0,0 0 0,0 1 0,0-1 0,0 0 0,0 1 0,0-1 0,0 0 0,0 0 0,0 1 0,0-1 0,0 0 0,0 0 0,0 1 0,-1-1 0,1 0 0,0 0 0,0 1 0,0-1 0,0 0 0,0 0 0,0 0 0,-1 1 0,1-1 0,0 0 0,0 0 0,0 0 0,-1 0 0,1 1 0,0-1 0,0 0 0,0 0 0,-1 0 0,1 0 0,0 0 0,0 0 0,-1 0 0,1 1 0,0-1 0,0 0 0,-1 0 0,1 0 0,0 0 0,-1 0 0,1 0 0,-17 4 0,0 0 0,0-1 0,0-1 0,0 0 0,-27-2 0,12 1 0,-366 1 0,223-3 0,131 3 0,1 2 0,-45 11 0,-41 3 0,-212-12 0,245-7 0,96 1 0,0 0 0,0 0 0,0 0 0,0 0 0,0 0 0,0 0 0,0 0 0,0 0 0,0 0 0,0 0 0,0 1 0,0-1 0,0 0 0,0 0 0,0 0 0,0 0 0,0 0 0,0 0 0,-1 0 0,1 0 0,0 0 0,0 0 0,0 0 0,0 0 0,0 0 0,0 0 0,0 0 0,0 1 0,0-1 0,0 0 0,0 0 0,0 0 0,0 0 0,0 0 0,0 0 0,0 0 0,0 0 0,0 0 0,-1 0 0,1 0 0,0 0 0,0 0 0,0 0 0,0 0 0,0 0 0,12 5 0,22 5 0,39 1 0,83 2 0,-12-1 0,370 25 0,-291-36 0,125-4 0,-321 1 0,0-2 0,0 0 0,-1-2 0,0-1 0,0-1 0,38-18 0,-35 13 0,-1-2 0,0-1 0,-1-1 0,-1-1 0,30-29 0,-39 32 0,-2-1 0,0-1 0,-1-1 0,-1 0 0,-1-1 0,0 0 0,-1 0 0,-1-1 0,-1-1 0,-1 0 0,-1 0 0,-1-1 0,0 1 0,-2-1 0,-1 0 0,0-1 0,-1-31 0,-2 52 0,-1-12 0,1 0 0,1 0 0,3-15 0,-3 25 0,-1 0 0,1 1 0,0-1 0,0 1 0,1-1 0,-1 1 0,1 0 0,0 0 0,0-1 0,0 1 0,0 1 0,0-1 0,1 0 0,-1 0 0,1 1 0,0-1 0,5-3 0,-2 3 0,1 0 0,0 1 0,0 0 0,0 0 0,0 0 0,0 1 0,13-2 0,54 3 0,-64 0 0,26 4 0,1 0 0,62 18 0,32 4 0,-30-19 0,120-8 0,-90-1 0,-68 2 0,0 3 0,67 11 0,-120-12 0,30 5 0,0 1 0,-1 1 0,39 16 0,44 21 0,-101-40 0,1-1 0,-1-1 0,43 2 0,-14-4 0,0 2 0,-1 3 0,61 15 0,-68-12-1365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8T14:27:05.2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647 46 24575,'2'-2'0,"-1"0"0,1-1 0,0 1 0,0 0 0,0 0 0,0 0 0,1 0 0,-1 1 0,1-1 0,-1 1 0,1-1 0,-1 1 0,1 0 0,0 0 0,5-2 0,45-7 0,-49 10 0,84-7 0,127 7 0,-98 3 0,-95-3 0,-20 0 0,-6 0 0,-32 0 0,24 0 0,-1126 0-1365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8T14:20:57.03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18 1 24575,'-4'0'0,"-1"18"0,1 11 0,0 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8T14:20:52.0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1117 24575,'685'0'0,"-653"2"0,0 1 0,55 13 0,19 3 0,30 5 0,-96-15 0,0-2 0,56 3 0,128-11 0,46 2 0,-153 9 0,30 1 0,-57-12 0,-44 0 0,-1 2 0,1 1 0,69 14 0,-59-6 0,0-1 0,75 1 0,115-11 0,-96-1 0,782 2 0,-905 1 0,1-2 0,-1-1 0,1-1 0,38-9 0,-59 10 0,1 0 0,-1-1 0,0 0 0,0 0 0,0-1 0,-1 1 0,1-1 0,-1-1 0,0 1 0,0-1 0,0 0 0,-1-1 0,0 1 0,0-1 0,0 0 0,-1 0 0,0-1 0,0 1 0,0-1 0,4-14 0,-3 9 0,-2-2 0,0 1 0,0 0 0,-2-1 0,1 1 0,-2-1 0,0 0 0,0 1 0,-1-1 0,-1 1 0,-4-18 0,4 24 0,0 1 0,0 0 0,0-1 0,-1 1 0,0 0 0,0 0 0,0 1 0,-1-1 0,0 1 0,0-1 0,0 1 0,-1 0 0,0 1 0,0-1 0,0 1 0,0 0 0,-1 0 0,0 1 0,1 0 0,-1 0 0,0 0 0,-1 1 0,1-1 0,-12-1 0,-14 0 0,0 2 0,-1 1 0,1 1 0,-36 6 0,-24 0 0,-473-3 0,310-4 0,215-1 0,0-2 0,-54-12 0,-46-5 0,16 16 0,60 4 0,-84-12 0,64 1 0,-152-4 0,215 17 0,0-2 0,-1 0 0,1-1 0,0-1 0,0-1 0,0-1 0,1-1 0,-34-14 0,-25-17 0,35 18 0,2-2 0,-70-46 0,57 28 0,15 11 0,1-1 0,-59-57 0,76 63 0,-2 1 0,-1 1 0,0 1 0,-2 2 0,-41-23 0,17 15 0,-1 3 0,-69-20 0,97 35-136,-1-2-1,2-1 1,-1 0-1,1-2 1,1 0-1,0-2 1,2-1-1,-1 0 0,-26-28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8T14:20:53.5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24575,'15'7'0,"13"3"0,5-1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8T14:21:07.4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8T14:21:51.2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24575,'3'2'0,"1"1"0,-1-1 0,1-1 0,0 1 0,0-1 0,0 1 0,-1-1 0,1 0 0,1 0 0,-1-1 0,0 1 0,0-1 0,4 0 0,4 1 0,343 6 0,-210-9 0,-105 2 0,-3-2 0,1 3 0,-1 1 0,74 14 0,-65-7 0,1-2 0,0-2 0,62-2 0,18 2 0,-91 0 0,45 11 0,-46-8 0,51 5 0,274-10 0,-190-5 0,547 2 0,-706 0 0,1 1 0,-1 0 0,0 1 0,0 0 0,0 1 0,0 0 0,0 1 0,0 0 0,-1 0 0,0 2 0,0-1 0,0 1 0,12 10 0,-11-9 0,1 0 0,0 0 0,0-2 0,0 1 0,1-1 0,-1-1 0,1-1 0,18 4 0,2-3 0,0-2 0,37-2 0,763-4-617,-733 4-131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8T14:22:06.28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1 560 24575,'3'2'0,"1"1"0,-1-1 0,0 1 0,0-1 0,0 1 0,0 0 0,0 1 0,-1-1 0,4 6 0,18 36 0,-17-31 0,3 7 0,1-1 0,1-1 0,15 20 0,-21-32 0,0-1 0,0 0 0,0 0 0,1 0 0,0-1 0,0 0 0,1 0 0,-1-1 0,1 0 0,0 0 0,11 2 0,-1 0 0,1-2 0,0 0 0,0-1 0,35 0 0,82-8 0,-40 0 0,-73 4 0,-1 2 0,1 1 0,-1 0 0,39 10 0,-19-2 0,1-2 0,87 4 0,91-12 0,-91-3 0,11 2 0,178 3 0,-174 8 0,58 3 0,217-14 0,-393 2 0,0 2 0,0 1 0,33 9 0,-28-5 0,59 6 0,231-12 0,-174-3 0,-122 2 0,1 2 0,-1 1 0,35 9 0,-30-5 0,56 6 0,275-11 0,-186-6 0,-28 5 0,160-4 0,-304 2 0,0 0 0,0-1 0,0 1 0,0-1 0,0 0 0,0 0 0,0 0 0,-1 0 0,1-1 0,0 1 0,-1-1 0,1 0 0,-1 0 0,1-1 0,-1 1 0,3-4 0,-3 3 0,0-1 0,-1 0 0,0 0 0,1 0 0,-1 0 0,-1 0 0,1-1 0,-1 1 0,1 0 0,-1-1 0,0 1 0,-1-1 0,1-9 0,-4-220 0,-1 82 0,4 127 0,0-5 0,-5-43 0,3 62 0,0 1 0,0-1 0,-1 1 0,-1-1 0,0 1 0,0 0 0,-9-14 0,-6-3 0,-1 1 0,0 2 0,-47-43 0,23 24 0,36 35 0,0 0 0,-1 0 0,1 1 0,-2 0 0,1 0 0,-1 1 0,0 1 0,0 0 0,-1 0 0,1 1 0,-1 0 0,0 1 0,0 0 0,-1 0 0,1 1 0,0 1 0,-1 0 0,-12 1 0,-463 8 0,-2916-8 0,3394 0 0,1 0 0,-1 0 0,1 1 0,-1 1 0,1 0 0,0 0 0,-1 0 0,1 1 0,-10 5 0,14-6 0,0 0 0,1 1 0,-1 0 0,1 0 0,-1 0 0,1 0 0,0 0 0,0 0 0,1 1 0,-1-1 0,1 1 0,-1 0 0,1 0 0,0 0 0,1 0 0,-1 0 0,1 1 0,-1-1 0,0 9 0,1-5 0,1 1 0,-1-1 0,2 1 0,-1 0 0,1-1 0,1 1 0,-1-1 0,1 0 0,1 0 0,-1 1 0,2-1 0,-1-1 0,1 1 0,0 0 0,0-1 0,1 0 0,0 0 0,10 10 0,-8-9 0,1-1 0,0 0 0,1 0 0,-1 0 0,1-1 0,1 0 0,-1-1 0,1 0 0,0-1 0,0 0 0,0 0 0,1-1 0,-1 0 0,15 1 0,20-2 0,-1-1 0,48-6 0,6-1 0,265 5 153,-202 2-1671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994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ustomXml" Target="../ink/ink5.xml"/><Relationship Id="rId1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customXml" Target="../ink/ink2.xml"/><Relationship Id="rId12" Type="http://schemas.openxmlformats.org/officeDocument/2006/relationships/image" Target="../media/image8.png"/><Relationship Id="rId17" Type="http://schemas.openxmlformats.org/officeDocument/2006/relationships/customXml" Target="../ink/ink7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customXml" Target="../ink/ink3.xml"/><Relationship Id="rId1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.png"/><Relationship Id="rId5" Type="http://schemas.openxmlformats.org/officeDocument/2006/relationships/customXml" Target="../ink/ink34.xml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customXml" Target="../ink/ink36.xml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51.png"/><Relationship Id="rId7" Type="http://schemas.openxmlformats.org/officeDocument/2006/relationships/customXml" Target="../ink/ink37.xml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11" Type="http://schemas.openxmlformats.org/officeDocument/2006/relationships/customXml" Target="../ink/ink39.xml"/><Relationship Id="rId5" Type="http://schemas.openxmlformats.org/officeDocument/2006/relationships/image" Target="../media/image53.png"/><Relationship Id="rId10" Type="http://schemas.openxmlformats.org/officeDocument/2006/relationships/image" Target="../media/image55.png"/><Relationship Id="rId4" Type="http://schemas.openxmlformats.org/officeDocument/2006/relationships/image" Target="../media/image52.png"/><Relationship Id="rId9" Type="http://schemas.openxmlformats.org/officeDocument/2006/relationships/customXml" Target="../ink/ink3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0.xml"/><Relationship Id="rId5" Type="http://schemas.openxmlformats.org/officeDocument/2006/relationships/image" Target="../media/image13.png"/><Relationship Id="rId4" Type="http://schemas.openxmlformats.org/officeDocument/2006/relationships/customXml" Target="../ink/ink9.xml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4.xml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customXml" Target="../ink/ink13.xml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13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customXml" Target="../ink/ink1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0" Type="http://schemas.openxmlformats.org/officeDocument/2006/relationships/customXml" Target="../ink/ink17.xml"/><Relationship Id="rId4" Type="http://schemas.openxmlformats.org/officeDocument/2006/relationships/image" Target="../media/image22.png"/><Relationship Id="rId9" Type="http://schemas.openxmlformats.org/officeDocument/2006/relationships/image" Target="../media/image19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34.png"/><Relationship Id="rId18" Type="http://schemas.openxmlformats.org/officeDocument/2006/relationships/customXml" Target="../ink/ink24.xml"/><Relationship Id="rId3" Type="http://schemas.openxmlformats.org/officeDocument/2006/relationships/image" Target="../media/image28.png"/><Relationship Id="rId21" Type="http://schemas.openxmlformats.org/officeDocument/2006/relationships/image" Target="../media/image38.png"/><Relationship Id="rId7" Type="http://schemas.openxmlformats.org/officeDocument/2006/relationships/image" Target="../media/image32.png"/><Relationship Id="rId12" Type="http://schemas.openxmlformats.org/officeDocument/2006/relationships/customXml" Target="../ink/ink21.xml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6" Type="http://schemas.openxmlformats.org/officeDocument/2006/relationships/customXml" Target="../ink/ink23.xml"/><Relationship Id="rId20" Type="http://schemas.openxmlformats.org/officeDocument/2006/relationships/customXml" Target="../ink/ink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1" Type="http://schemas.openxmlformats.org/officeDocument/2006/relationships/image" Target="../media/image33.png"/><Relationship Id="rId5" Type="http://schemas.openxmlformats.org/officeDocument/2006/relationships/image" Target="../media/image30.png"/><Relationship Id="rId15" Type="http://schemas.openxmlformats.org/officeDocument/2006/relationships/image" Target="../media/image35.png"/><Relationship Id="rId10" Type="http://schemas.openxmlformats.org/officeDocument/2006/relationships/customXml" Target="../ink/ink20.xml"/><Relationship Id="rId19" Type="http://schemas.openxmlformats.org/officeDocument/2006/relationships/image" Target="../media/image37.png"/><Relationship Id="rId4" Type="http://schemas.openxmlformats.org/officeDocument/2006/relationships/image" Target="../media/image29.png"/><Relationship Id="rId9" Type="http://schemas.openxmlformats.org/officeDocument/2006/relationships/image" Target="../media/image250.png"/><Relationship Id="rId14" Type="http://schemas.openxmlformats.org/officeDocument/2006/relationships/customXml" Target="../ink/ink2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.xml"/><Relationship Id="rId3" Type="http://schemas.openxmlformats.org/officeDocument/2006/relationships/image" Target="../media/image39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7.xml"/><Relationship Id="rId11" Type="http://schemas.openxmlformats.org/officeDocument/2006/relationships/image" Target="../media/image42.png"/><Relationship Id="rId5" Type="http://schemas.openxmlformats.org/officeDocument/2006/relationships/image" Target="../media/image270.png"/><Relationship Id="rId10" Type="http://schemas.openxmlformats.org/officeDocument/2006/relationships/customXml" Target="../ink/ink29.xml"/><Relationship Id="rId4" Type="http://schemas.openxmlformats.org/officeDocument/2006/relationships/customXml" Target="../ink/ink26.xml"/><Relationship Id="rId9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31.xml"/><Relationship Id="rId5" Type="http://schemas.openxmlformats.org/officeDocument/2006/relationships/image" Target="../media/image300.png"/><Relationship Id="rId4" Type="http://schemas.openxmlformats.org/officeDocument/2006/relationships/customXml" Target="../ink/ink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9209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anose="02000000000000000000" pitchFamily="2" charset="0"/>
                <a:ea typeface="Libre Baskerville" pitchFamily="34" charset="-122"/>
                <a:cs typeface="Libre Baskerville" pitchFamily="34" charset="-120"/>
              </a:rPr>
              <a:t>Dibexa - My Virtual Assistant</a:t>
            </a:r>
            <a:endParaRPr lang="en-US" sz="4450" dirty="0">
              <a:latin typeface="Libre Baskerville" panose="02000000000000000000" pitchFamily="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4266724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085" y="4379593"/>
            <a:ext cx="347663" cy="34766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17137" y="4323108"/>
            <a:ext cx="270021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54240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by </a:t>
            </a: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Dibyasa Khandai</a:t>
            </a: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Text 3"/>
          <p:cNvSpPr/>
          <p:nvPr/>
        </p:nvSpPr>
        <p:spPr>
          <a:xfrm>
            <a:off x="6316853" y="5847252"/>
            <a:ext cx="7556421" cy="1505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/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Under The Supervision Of:</a:t>
            </a:r>
          </a:p>
          <a:p>
            <a:pPr algn="ctr"/>
            <a:r>
              <a:rPr lang="en-US" sz="1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Dr. </a:t>
            </a:r>
          </a:p>
          <a:p>
            <a:pPr algn="ctr"/>
            <a:r>
              <a:rPr 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Assistant Professor, Dept of CSE Department</a:t>
            </a:r>
          </a:p>
          <a:p>
            <a:pPr marL="0" indent="0" algn="ctr">
              <a:lnSpc>
                <a:spcPts val="2250"/>
              </a:lnSpc>
              <a:buNone/>
            </a:pPr>
            <a:endParaRPr lang="en-US" sz="1400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marL="0" indent="0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5776814" y="5447228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endParaRPr lang="en-US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31750A0-FBFF-402C-D66B-4C6542211DB6}"/>
                  </a:ext>
                </a:extLst>
              </p14:cNvPr>
              <p14:cNvContentPartPr/>
              <p14:nvPr/>
            </p14:nvContentPartPr>
            <p14:xfrm>
              <a:off x="12193295" y="6961244"/>
              <a:ext cx="2279880" cy="992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31750A0-FBFF-402C-D66B-4C6542211DB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130295" y="6898244"/>
                <a:ext cx="2405520" cy="11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E298898-84FA-4112-1A00-947404141A75}"/>
                  </a:ext>
                </a:extLst>
              </p14:cNvPr>
              <p14:cNvContentPartPr/>
              <p14:nvPr/>
            </p14:nvContentPartPr>
            <p14:xfrm>
              <a:off x="12006530" y="7522610"/>
              <a:ext cx="1504800" cy="3834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E298898-84FA-4112-1A00-947404141A7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943530" y="7459610"/>
                <a:ext cx="1630440" cy="50904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EDC23A5-DB25-F929-B85F-B725EDEAD9A0}"/>
              </a:ext>
            </a:extLst>
          </p:cNvPr>
          <p:cNvSpPr txBox="1"/>
          <p:nvPr/>
        </p:nvSpPr>
        <p:spPr>
          <a:xfrm>
            <a:off x="6521411" y="4656942"/>
            <a:ext cx="7315200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5424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Reg No/Roll No- 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2201289087 / 09</a:t>
            </a:r>
          </a:p>
          <a:p>
            <a:pPr algn="ctr">
              <a:lnSpc>
                <a:spcPts val="2250"/>
              </a:lnSpc>
            </a:pPr>
            <a:r>
              <a:rPr lang="en-US" sz="1800" b="1" dirty="0">
                <a:solidFill>
                  <a:srgbClr val="45424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Branch- 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CSE(B)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FFEE2F9-808B-5CA1-89E4-2BE9C795F7AB}"/>
                  </a:ext>
                </a:extLst>
              </p14:cNvPr>
              <p14:cNvContentPartPr/>
              <p14:nvPr/>
            </p14:nvContentPartPr>
            <p14:xfrm>
              <a:off x="12429720" y="7518287"/>
              <a:ext cx="597600" cy="552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FFEE2F9-808B-5CA1-89E4-2BE9C795F7A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366720" y="7455647"/>
                <a:ext cx="723240" cy="67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A01CA60-AE59-6E38-0A02-9766FE3DE046}"/>
                  </a:ext>
                </a:extLst>
              </p14:cNvPr>
              <p14:cNvContentPartPr/>
              <p14:nvPr/>
            </p14:nvContentPartPr>
            <p14:xfrm>
              <a:off x="14353560" y="7998887"/>
              <a:ext cx="6480" cy="30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A01CA60-AE59-6E38-0A02-9766FE3DE04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290920" y="7936247"/>
                <a:ext cx="132120" cy="15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C6AC2DF1-E953-5395-DEC7-E3869C69BA2B}"/>
              </a:ext>
            </a:extLst>
          </p:cNvPr>
          <p:cNvGrpSpPr/>
          <p:nvPr/>
        </p:nvGrpSpPr>
        <p:grpSpPr>
          <a:xfrm>
            <a:off x="12888720" y="7660487"/>
            <a:ext cx="1598760" cy="458640"/>
            <a:chOff x="12888720" y="7660487"/>
            <a:chExt cx="1598760" cy="45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14D777D-0462-78A9-F9BB-50DE5E044A57}"/>
                    </a:ext>
                  </a:extLst>
                </p14:cNvPr>
                <p14:cNvContentPartPr/>
                <p14:nvPr/>
              </p14:nvContentPartPr>
              <p14:xfrm>
                <a:off x="12888720" y="7660487"/>
                <a:ext cx="1527840" cy="458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14D777D-0462-78A9-F9BB-50DE5E044A5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2826080" y="7597847"/>
                  <a:ext cx="1653480" cy="58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4B3A257-D304-E10F-0F4A-FC0E77D45953}"/>
                    </a:ext>
                  </a:extLst>
                </p14:cNvPr>
                <p14:cNvContentPartPr/>
                <p14:nvPr/>
              </p14:nvContentPartPr>
              <p14:xfrm>
                <a:off x="14121360" y="7998887"/>
                <a:ext cx="27720" cy="10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4B3A257-D304-E10F-0F4A-FC0E77D4595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058360" y="7936247"/>
                  <a:ext cx="1533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CB02BB2-BE8E-2C4B-A25D-64D701C983E4}"/>
                    </a:ext>
                  </a:extLst>
                </p14:cNvPr>
                <p14:cNvContentPartPr/>
                <p14:nvPr/>
              </p14:nvContentPartPr>
              <p14:xfrm>
                <a:off x="14487120" y="8054327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CB02BB2-BE8E-2C4B-A25D-64D701C983E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424480" y="799168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4F9B648-A1EA-F139-D45B-4277CC77E59C}"/>
              </a:ext>
            </a:extLst>
          </p:cNvPr>
          <p:cNvSpPr txBox="1"/>
          <p:nvPr/>
        </p:nvSpPr>
        <p:spPr>
          <a:xfrm>
            <a:off x="8511748" y="77945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1</a:t>
            </a:r>
            <a:endParaRPr lang="en-IN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FA973FE-33E0-B803-0F3B-EA08013DD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F66D7FF1-49CC-AF0C-2909-63FB02C08061}"/>
              </a:ext>
            </a:extLst>
          </p:cNvPr>
          <p:cNvSpPr/>
          <p:nvPr/>
        </p:nvSpPr>
        <p:spPr>
          <a:xfrm>
            <a:off x="6280190" y="126027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 Trends in Virtual Assistants</a:t>
            </a:r>
            <a:endParaRPr lang="en-US" sz="44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5B8457A0-5818-EFBC-9B1A-8D17D79A62E0}"/>
              </a:ext>
            </a:extLst>
          </p:cNvPr>
          <p:cNvSpPr/>
          <p:nvPr/>
        </p:nvSpPr>
        <p:spPr>
          <a:xfrm>
            <a:off x="6280190" y="3017996"/>
            <a:ext cx="3664863" cy="2402324"/>
          </a:xfrm>
          <a:prstGeom prst="roundRect">
            <a:avLst>
              <a:gd name="adj" fmla="val 396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A2403DFC-6D85-AF60-D556-3B7C3BFB60F7}"/>
              </a:ext>
            </a:extLst>
          </p:cNvPr>
          <p:cNvSpPr/>
          <p:nvPr/>
        </p:nvSpPr>
        <p:spPr>
          <a:xfrm>
            <a:off x="6514624" y="3252430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AI-Powered Personalization</a:t>
            </a:r>
            <a:endParaRPr lang="en-US" sz="22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8FF3C7AB-25B8-E4BB-A970-FFE93EEA8446}"/>
              </a:ext>
            </a:extLst>
          </p:cNvPr>
          <p:cNvSpPr/>
          <p:nvPr/>
        </p:nvSpPr>
        <p:spPr>
          <a:xfrm>
            <a:off x="6514624" y="4097179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Virtual assistants will learn user preferences, providing tailored experiences.</a:t>
            </a:r>
            <a:endParaRPr lang="en-US" sz="175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C72D5827-0B8F-D6C7-9414-0A4C9079F18D}"/>
              </a:ext>
            </a:extLst>
          </p:cNvPr>
          <p:cNvSpPr/>
          <p:nvPr/>
        </p:nvSpPr>
        <p:spPr>
          <a:xfrm>
            <a:off x="10171867" y="3017996"/>
            <a:ext cx="3664863" cy="2402324"/>
          </a:xfrm>
          <a:prstGeom prst="roundRect">
            <a:avLst>
              <a:gd name="adj" fmla="val 396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48ED4BA1-63A8-9560-BBEC-BB24B2512A0B}"/>
              </a:ext>
            </a:extLst>
          </p:cNvPr>
          <p:cNvSpPr/>
          <p:nvPr/>
        </p:nvSpPr>
        <p:spPr>
          <a:xfrm>
            <a:off x="10406301" y="3252430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Integration with IoT Devices</a:t>
            </a:r>
            <a:endParaRPr lang="en-US" sz="22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36685C97-A2F8-805D-C49D-9E802D75501B}"/>
              </a:ext>
            </a:extLst>
          </p:cNvPr>
          <p:cNvSpPr/>
          <p:nvPr/>
        </p:nvSpPr>
        <p:spPr>
          <a:xfrm>
            <a:off x="10406301" y="4097179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Integration with smart home devices will enable seamless automation.</a:t>
            </a:r>
            <a:endParaRPr lang="en-US" sz="175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FBE36A25-5693-8F14-C79B-E8212A4CED41}"/>
              </a:ext>
            </a:extLst>
          </p:cNvPr>
          <p:cNvSpPr/>
          <p:nvPr/>
        </p:nvSpPr>
        <p:spPr>
          <a:xfrm>
            <a:off x="6280190" y="564713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75F05312-34D2-67CB-55C4-B28A9F77DA2A}"/>
              </a:ext>
            </a:extLst>
          </p:cNvPr>
          <p:cNvSpPr/>
          <p:nvPr/>
        </p:nvSpPr>
        <p:spPr>
          <a:xfrm>
            <a:off x="6514624" y="5881568"/>
            <a:ext cx="39431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Multilingual Voice Recognition</a:t>
            </a:r>
            <a:endParaRPr lang="en-US" sz="220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2F485280-EB0E-FFE5-35F8-9A1402D71836}"/>
              </a:ext>
            </a:extLst>
          </p:cNvPr>
          <p:cNvSpPr/>
          <p:nvPr/>
        </p:nvSpPr>
        <p:spPr>
          <a:xfrm>
            <a:off x="6514624" y="63719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Virtual assistants will become accessible to a wider global audience.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570A6BF-FB36-81C1-1559-6CC5AA527C87}"/>
                  </a:ext>
                </a:extLst>
              </p14:cNvPr>
              <p14:cNvContentPartPr/>
              <p14:nvPr/>
            </p14:nvContentPartPr>
            <p14:xfrm>
              <a:off x="12857040" y="7776360"/>
              <a:ext cx="1684800" cy="2710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570A6BF-FB36-81C1-1559-6CC5AA527C8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94400" y="7713360"/>
                <a:ext cx="181044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ED55F26-304C-3628-112A-45E029F1AB17}"/>
                  </a:ext>
                </a:extLst>
              </p14:cNvPr>
              <p14:cNvContentPartPr/>
              <p14:nvPr/>
            </p14:nvContentPartPr>
            <p14:xfrm>
              <a:off x="14383440" y="8103960"/>
              <a:ext cx="59040" cy="6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ED55F26-304C-3628-112A-45E029F1AB1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20800" y="8041320"/>
                <a:ext cx="184680" cy="13248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3B0661E-BF65-32BF-EBA0-D3C2A906E970}"/>
              </a:ext>
            </a:extLst>
          </p:cNvPr>
          <p:cNvSpPr txBox="1"/>
          <p:nvPr/>
        </p:nvSpPr>
        <p:spPr>
          <a:xfrm>
            <a:off x="7216848" y="7860268"/>
            <a:ext cx="7735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10</a:t>
            </a:r>
            <a:endParaRPr lang="en-IN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413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62764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Advantages of Dibexa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Time-Saving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Dibexa automates repetitive tasks, freeing up your time for more strategic work. Imagine finishing your to-do list in half the time.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9581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Increased Efficiency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Dibexa helps you stay organized and on track, improving your overall productivity and streamlining your workflow.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566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Enhanced Accuracy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Dibexa reduces errors by providing accurate information and completing tasks flawlessly, minimizing the risk of mistakes.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003ACD1-F31B-53AB-EA02-6C32F805E4DA}"/>
                  </a:ext>
                </a:extLst>
              </p14:cNvPr>
              <p14:cNvContentPartPr/>
              <p14:nvPr/>
            </p14:nvContentPartPr>
            <p14:xfrm>
              <a:off x="12920760" y="7972920"/>
              <a:ext cx="1461240" cy="42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003ACD1-F31B-53AB-EA02-6C32F805E4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58120" y="7910280"/>
                <a:ext cx="158688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5A0B0A6-B61F-E871-3EB6-054BC109A76B}"/>
                  </a:ext>
                </a:extLst>
              </p14:cNvPr>
              <p14:cNvContentPartPr/>
              <p14:nvPr/>
            </p14:nvContentPartPr>
            <p14:xfrm>
              <a:off x="12809520" y="7863840"/>
              <a:ext cx="1713600" cy="169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5A0B0A6-B61F-E871-3EB6-054BC109A76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46520" y="7800840"/>
                <a:ext cx="1839240" cy="29484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534FB7C-549E-788A-2F13-56BBBFBC3EB1}"/>
              </a:ext>
            </a:extLst>
          </p:cNvPr>
          <p:cNvSpPr txBox="1"/>
          <p:nvPr/>
        </p:nvSpPr>
        <p:spPr>
          <a:xfrm>
            <a:off x="7216848" y="7860268"/>
            <a:ext cx="7735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11</a:t>
            </a:r>
            <a:endParaRPr lang="en-IN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59004"/>
            <a:ext cx="71138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Disadvantages of Dibexa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50794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3017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Privacy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792153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Dibexa requires access to your data for personalized assistance. Understanding how your data is used and ensuring its security is crucial.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450794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301734"/>
            <a:ext cx="31905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Limited Functionality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5792153"/>
            <a:ext cx="412087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Dibexa is still under development and may not be able to perform all tasks flawlessly. Certain complex or specialized tasks might be beyond its capabilities.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4507944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301734"/>
            <a:ext cx="34336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Initial Setup &amp; Training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5792153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Setting up Dibexa and training it to understand your preferences and tasks can require an initial investment of time and effort.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1BC5821-9932-5356-C4E5-5696E6553F0A}"/>
                  </a:ext>
                </a:extLst>
              </p14:cNvPr>
              <p14:cNvContentPartPr/>
              <p14:nvPr/>
            </p14:nvContentPartPr>
            <p14:xfrm>
              <a:off x="12595055" y="7704644"/>
              <a:ext cx="1940760" cy="4291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1BC5821-9932-5356-C4E5-5696E6553F0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532415" y="7642004"/>
                <a:ext cx="2066400" cy="55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2A4F8E7-E694-1751-9939-3DCD7FB1CB35}"/>
                  </a:ext>
                </a:extLst>
              </p14:cNvPr>
              <p14:cNvContentPartPr/>
              <p14:nvPr/>
            </p14:nvContentPartPr>
            <p14:xfrm>
              <a:off x="12791520" y="7802640"/>
              <a:ext cx="1459080" cy="261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2A4F8E7-E694-1751-9939-3DCD7FB1CB3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728880" y="7739640"/>
                <a:ext cx="158472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98A3510-ACC7-F803-A897-E19626B7E548}"/>
                  </a:ext>
                </a:extLst>
              </p14:cNvPr>
              <p14:cNvContentPartPr/>
              <p14:nvPr/>
            </p14:nvContentPartPr>
            <p14:xfrm>
              <a:off x="14063400" y="8061840"/>
              <a:ext cx="428400" cy="169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98A3510-ACC7-F803-A897-E19626B7E54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000400" y="7998840"/>
                <a:ext cx="554040" cy="14256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6E93C76-3742-62E2-944B-20F4C3F9CD0F}"/>
              </a:ext>
            </a:extLst>
          </p:cNvPr>
          <p:cNvSpPr txBox="1"/>
          <p:nvPr/>
        </p:nvSpPr>
        <p:spPr>
          <a:xfrm>
            <a:off x="7216848" y="7860268"/>
            <a:ext cx="7735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12</a:t>
            </a:r>
            <a:endParaRPr lang="en-IN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EE1601-A986-C324-691C-3070CC12C9E2}"/>
              </a:ext>
            </a:extLst>
          </p:cNvPr>
          <p:cNvSpPr txBox="1"/>
          <p:nvPr/>
        </p:nvSpPr>
        <p:spPr>
          <a:xfrm>
            <a:off x="-830393" y="36737"/>
            <a:ext cx="15460793" cy="7671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50" dirty="0">
                <a:solidFill>
                  <a:srgbClr val="705500"/>
                </a:solidFill>
                <a:latin typeface="Libre Baskerville" panose="02000000000000000000" pitchFamily="2" charset="0"/>
              </a:rPr>
              <a:t>    </a:t>
            </a:r>
          </a:p>
          <a:p>
            <a:endParaRPr lang="en-US" sz="4800" b="1" u="sng" dirty="0">
              <a:latin typeface="Arial Black" panose="020B0A04020102020204" pitchFamily="34" charset="0"/>
            </a:endParaRPr>
          </a:p>
          <a:p>
            <a:pPr lvl="2" algn="ctr" fontAlgn="t"/>
            <a:r>
              <a:rPr lang="en-US" sz="1600" b="1" i="0" u="none" strike="noStrike" kern="1200" dirty="0">
                <a:solidFill>
                  <a:srgbClr val="705500"/>
                </a:solidFill>
                <a:effectLst/>
                <a:latin typeface="Libre Baskerville" panose="02000000000000000000" pitchFamily="2" charset="0"/>
              </a:rPr>
              <a:t> </a:t>
            </a:r>
            <a:r>
              <a:rPr lang="en-US" sz="1600" b="1" dirty="0">
                <a:solidFill>
                  <a:srgbClr val="705500"/>
                </a:solidFill>
                <a:latin typeface="Libre Baskerville" panose="02000000000000000000" pitchFamily="2" charset="0"/>
              </a:rPr>
              <a:t>                 </a:t>
            </a:r>
            <a:r>
              <a:rPr lang="en-US" sz="1600" b="1" i="0" u="sng" strike="noStrike" kern="1200" dirty="0" err="1">
                <a:solidFill>
                  <a:srgbClr val="705500"/>
                </a:solidFill>
                <a:effectLst/>
                <a:latin typeface="Libre Baskerville" panose="02000000000000000000" pitchFamily="2" charset="0"/>
              </a:rPr>
              <a:t>Sl.No</a:t>
            </a:r>
            <a:r>
              <a:rPr lang="en-US" sz="1600" b="1" i="0" u="sng" strike="noStrike" kern="1200" dirty="0">
                <a:solidFill>
                  <a:srgbClr val="705500"/>
                </a:solidFill>
                <a:effectLst/>
                <a:latin typeface="Libre Baskerville" panose="02000000000000000000" pitchFamily="2" charset="0"/>
              </a:rPr>
              <a:t>.</a:t>
            </a:r>
            <a:r>
              <a:rPr lang="en-IN" sz="1600" dirty="0">
                <a:solidFill>
                  <a:srgbClr val="705500"/>
                </a:solidFill>
                <a:latin typeface="Libre Baskerville" panose="02000000000000000000" pitchFamily="2" charset="0"/>
              </a:rPr>
              <a:t>	   				        </a:t>
            </a:r>
            <a:r>
              <a:rPr lang="en-US" sz="1600" b="1" i="0" u="sng" strike="noStrike" kern="1200" dirty="0">
                <a:solidFill>
                  <a:srgbClr val="705500"/>
                </a:solidFill>
                <a:effectLst/>
                <a:latin typeface="Libre Baskerville" panose="02000000000000000000" pitchFamily="2" charset="0"/>
              </a:rPr>
              <a:t>Topic Name</a:t>
            </a:r>
            <a:r>
              <a:rPr lang="en-US" sz="1600" b="1" i="0" strike="noStrike" kern="1200" dirty="0">
                <a:solidFill>
                  <a:srgbClr val="705500"/>
                </a:solidFill>
                <a:effectLst/>
                <a:latin typeface="Libre Baskerville" panose="02000000000000000000" pitchFamily="2" charset="0"/>
              </a:rPr>
              <a:t>                                                                               </a:t>
            </a:r>
            <a:r>
              <a:rPr lang="en-US" sz="1600" b="1" i="0" u="sng" strike="noStrike" kern="1200" dirty="0">
                <a:solidFill>
                  <a:srgbClr val="705500"/>
                </a:solidFill>
                <a:effectLst/>
                <a:latin typeface="Libre Baskerville" panose="02000000000000000000" pitchFamily="2" charset="0"/>
              </a:rPr>
              <a:t>Page No.</a:t>
            </a:r>
          </a:p>
          <a:p>
            <a:pPr lvl="2" algn="ctr" fontAlgn="t"/>
            <a:endParaRPr lang="en-US" sz="1600" b="1" dirty="0">
              <a:solidFill>
                <a:srgbClr val="705500"/>
              </a:solidFill>
              <a:latin typeface="Libre Baskerville" panose="02000000000000000000" pitchFamily="2" charset="0"/>
            </a:endParaRPr>
          </a:p>
          <a:p>
            <a:pPr marL="2571750" lvl="4" indent="-742950" algn="ctr">
              <a:buFont typeface="+mj-lt"/>
              <a:buAutoNum type="arabicPeriod"/>
            </a:pPr>
            <a:r>
              <a:rPr lang="en-US" sz="1600" dirty="0">
                <a:latin typeface="Libre Baskerville" panose="02000000000000000000" pitchFamily="2" charset="0"/>
              </a:rPr>
              <a:t>      				 Introduction					          3</a:t>
            </a:r>
          </a:p>
          <a:p>
            <a:pPr marL="2571750" lvl="4" indent="-742950" algn="ctr">
              <a:buFont typeface="+mj-lt"/>
              <a:buAutoNum type="arabicPeriod"/>
            </a:pPr>
            <a:endParaRPr lang="en-US" sz="1600" dirty="0">
              <a:latin typeface="Libre Baskerville" panose="02000000000000000000" pitchFamily="2" charset="0"/>
            </a:endParaRPr>
          </a:p>
          <a:p>
            <a:pPr marL="2571750" lvl="4" indent="-742950" algn="ctr">
              <a:buFont typeface="+mj-lt"/>
              <a:buAutoNum type="arabicPeriod"/>
            </a:pPr>
            <a:r>
              <a:rPr lang="en-US" sz="1600" dirty="0">
                <a:latin typeface="Libre Baskerville" panose="02000000000000000000" pitchFamily="2" charset="0"/>
              </a:rPr>
              <a:t>    				System Architecture				          4</a:t>
            </a:r>
          </a:p>
          <a:p>
            <a:pPr marL="2571750" lvl="4" indent="-742950" algn="ctr">
              <a:buFont typeface="+mj-lt"/>
              <a:buAutoNum type="arabicPeriod"/>
            </a:pPr>
            <a:endParaRPr lang="en-US" sz="1600" dirty="0">
              <a:latin typeface="Libre Baskerville" panose="02000000000000000000" pitchFamily="2" charset="0"/>
            </a:endParaRPr>
          </a:p>
          <a:p>
            <a:pPr marL="2571750" lvl="4" indent="-742950" algn="ctr">
              <a:buFont typeface="+mj-lt"/>
              <a:buAutoNum type="arabicPeriod"/>
            </a:pPr>
            <a:r>
              <a:rPr lang="en-US" sz="1600" dirty="0">
                <a:latin typeface="Libre Baskerville" panose="02000000000000000000" pitchFamily="2" charset="0"/>
              </a:rPr>
              <a:t>    				Working Mechanism				          5</a:t>
            </a:r>
          </a:p>
          <a:p>
            <a:pPr marL="2571750" lvl="4" indent="-742950" algn="ctr">
              <a:buFont typeface="+mj-lt"/>
              <a:buAutoNum type="arabicPeriod"/>
            </a:pPr>
            <a:endParaRPr lang="en-US" sz="1600" dirty="0">
              <a:latin typeface="Libre Baskerville" panose="02000000000000000000" pitchFamily="2" charset="0"/>
            </a:endParaRPr>
          </a:p>
          <a:p>
            <a:pPr marL="2571750" lvl="4" indent="-742950" algn="ctr">
              <a:buFont typeface="+mj-lt"/>
              <a:buAutoNum type="arabicPeriod"/>
            </a:pPr>
            <a:r>
              <a:rPr lang="en-US" sz="1600" dirty="0">
                <a:latin typeface="Libre Baskerville" panose="02000000000000000000" pitchFamily="2" charset="0"/>
              </a:rPr>
              <a:t>     				Technologies Used				          6</a:t>
            </a:r>
          </a:p>
          <a:p>
            <a:pPr marL="2571750" lvl="4" indent="-742950" algn="ctr">
              <a:buFont typeface="+mj-lt"/>
              <a:buAutoNum type="arabicPeriod"/>
            </a:pPr>
            <a:endParaRPr lang="en-US" sz="1600" dirty="0">
              <a:latin typeface="Libre Baskerville" panose="02000000000000000000" pitchFamily="2" charset="0"/>
            </a:endParaRPr>
          </a:p>
          <a:p>
            <a:pPr marL="2571750" lvl="4" indent="-742950" algn="ctr">
              <a:buFont typeface="+mj-lt"/>
              <a:buAutoNum type="arabicPeriod"/>
            </a:pPr>
            <a:r>
              <a:rPr lang="en-US" sz="1600" dirty="0">
                <a:latin typeface="Libre Baskerville" panose="02000000000000000000" pitchFamily="2" charset="0"/>
              </a:rPr>
              <a:t>      				Features						           7</a:t>
            </a:r>
          </a:p>
          <a:p>
            <a:pPr marL="2571750" lvl="4" indent="-742950" algn="ctr">
              <a:buFont typeface="+mj-lt"/>
              <a:buAutoNum type="arabicPeriod"/>
            </a:pPr>
            <a:endParaRPr lang="en-US" sz="1600" dirty="0">
              <a:latin typeface="Libre Baskerville" panose="02000000000000000000" pitchFamily="2" charset="0"/>
            </a:endParaRPr>
          </a:p>
          <a:p>
            <a:pPr marL="2571750" lvl="4" indent="-742950" algn="ctr">
              <a:buFont typeface="+mj-lt"/>
              <a:buAutoNum type="arabicPeriod"/>
            </a:pPr>
            <a:r>
              <a:rPr lang="en-US" sz="1600" dirty="0">
                <a:latin typeface="Libre Baskerville" panose="02000000000000000000" pitchFamily="2" charset="0"/>
              </a:rPr>
              <a:t>      				Challenges &amp; Solutions				           8</a:t>
            </a:r>
          </a:p>
          <a:p>
            <a:pPr marL="2571750" lvl="4" indent="-742950" algn="ctr">
              <a:buFont typeface="+mj-lt"/>
              <a:buAutoNum type="arabicPeriod"/>
            </a:pPr>
            <a:endParaRPr lang="en-US" sz="1600" dirty="0">
              <a:latin typeface="Libre Baskerville" panose="02000000000000000000" pitchFamily="2" charset="0"/>
            </a:endParaRPr>
          </a:p>
          <a:p>
            <a:pPr marL="2571750" lvl="4" indent="-742950" algn="ctr">
              <a:buFont typeface="+mj-lt"/>
              <a:buAutoNum type="arabicPeriod"/>
            </a:pPr>
            <a:r>
              <a:rPr lang="en-US" sz="1600" dirty="0">
                <a:latin typeface="Libre Baskerville" panose="02000000000000000000" pitchFamily="2" charset="0"/>
              </a:rPr>
              <a:t>      				Security Aspects					           9</a:t>
            </a:r>
          </a:p>
          <a:p>
            <a:pPr marL="2571750" lvl="4" indent="-742950" algn="ctr">
              <a:buFont typeface="+mj-lt"/>
              <a:buAutoNum type="arabicPeriod"/>
            </a:pPr>
            <a:endParaRPr lang="en-US" sz="1600" dirty="0">
              <a:latin typeface="Libre Baskerville" panose="02000000000000000000" pitchFamily="2" charset="0"/>
            </a:endParaRPr>
          </a:p>
          <a:p>
            <a:pPr marL="2571750" lvl="4" indent="-742950" algn="ctr">
              <a:buFont typeface="+mj-lt"/>
              <a:buAutoNum type="arabicPeriod"/>
            </a:pPr>
            <a:r>
              <a:rPr lang="en-US" sz="1600" dirty="0">
                <a:latin typeface="Libre Baskerville" panose="02000000000000000000" pitchFamily="2" charset="0"/>
              </a:rPr>
              <a:t>    				Future Trends					          10</a:t>
            </a:r>
          </a:p>
          <a:p>
            <a:pPr marL="2571750" lvl="4" indent="-742950" algn="ctr">
              <a:buFont typeface="+mj-lt"/>
              <a:buAutoNum type="arabicPeriod"/>
            </a:pPr>
            <a:endParaRPr lang="en-US" sz="1600" dirty="0">
              <a:latin typeface="Libre Baskerville" panose="02000000000000000000" pitchFamily="2" charset="0"/>
            </a:endParaRPr>
          </a:p>
          <a:p>
            <a:pPr marL="2571750" lvl="4" indent="-742950" algn="ctr">
              <a:buFont typeface="+mj-lt"/>
              <a:buAutoNum type="arabicPeriod"/>
            </a:pPr>
            <a:r>
              <a:rPr lang="en-US" sz="1600" dirty="0">
                <a:latin typeface="Libre Baskerville" panose="02000000000000000000" pitchFamily="2" charset="0"/>
              </a:rPr>
              <a:t>      				Advantages	`				           11</a:t>
            </a:r>
          </a:p>
          <a:p>
            <a:pPr marL="2571750" lvl="4" indent="-742950" algn="ctr">
              <a:buFont typeface="+mj-lt"/>
              <a:buAutoNum type="arabicPeriod"/>
            </a:pPr>
            <a:endParaRPr lang="en-US" sz="1600" dirty="0">
              <a:latin typeface="Libre Baskerville" panose="02000000000000000000" pitchFamily="2" charset="0"/>
            </a:endParaRPr>
          </a:p>
          <a:p>
            <a:pPr marL="2571750" lvl="4" indent="-742950" algn="ctr">
              <a:buFont typeface="+mj-lt"/>
              <a:buAutoNum type="arabicPeriod"/>
            </a:pPr>
            <a:r>
              <a:rPr lang="en-US" sz="1600" dirty="0">
                <a:latin typeface="Libre Baskerville" panose="02000000000000000000" pitchFamily="2" charset="0"/>
              </a:rPr>
              <a:t>      				Disadvantages					           12</a:t>
            </a:r>
          </a:p>
          <a:p>
            <a:pPr marL="2571750" lvl="4" indent="-742950" algn="ctr">
              <a:buFont typeface="+mj-lt"/>
              <a:buAutoNum type="arabicPeriod"/>
            </a:pPr>
            <a:endParaRPr lang="en-US" sz="1600" dirty="0">
              <a:latin typeface="Libre Baskerville" panose="02000000000000000000" pitchFamily="2" charset="0"/>
            </a:endParaRPr>
          </a:p>
          <a:p>
            <a:pPr marL="2571750" lvl="4" indent="-742950" algn="ctr">
              <a:buFont typeface="+mj-lt"/>
              <a:buAutoNum type="arabicPeriod"/>
            </a:pPr>
            <a:r>
              <a:rPr lang="en-US" sz="1600" dirty="0">
                <a:latin typeface="Libre Baskerville" panose="02000000000000000000" pitchFamily="2" charset="0"/>
              </a:rPr>
              <a:t>      				Conclusion					           13 </a:t>
            </a:r>
          </a:p>
          <a:p>
            <a:pPr marL="2571750" lvl="4" indent="-742950" algn="ctr">
              <a:buFont typeface="+mj-lt"/>
              <a:buAutoNum type="arabicPeriod"/>
            </a:pPr>
            <a:endParaRPr lang="en-US" sz="1600" dirty="0">
              <a:latin typeface="Libre Baskerville" panose="02000000000000000000" pitchFamily="2" charset="0"/>
            </a:endParaRPr>
          </a:p>
          <a:p>
            <a:pPr marL="2571750" lvl="4" indent="-742950" algn="ctr">
              <a:buFont typeface="+mj-lt"/>
              <a:buAutoNum type="arabicPeriod"/>
            </a:pPr>
            <a:r>
              <a:rPr lang="en-US" sz="1600" dirty="0">
                <a:latin typeface="Libre Baskerville" panose="02000000000000000000" pitchFamily="2" charset="0"/>
              </a:rPr>
              <a:t>      				References             				           14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BAA8E35-1813-991A-7D24-77872C427C76}"/>
                  </a:ext>
                </a:extLst>
              </p14:cNvPr>
              <p14:cNvContentPartPr/>
              <p14:nvPr/>
            </p14:nvContentPartPr>
            <p14:xfrm>
              <a:off x="12928320" y="7935120"/>
              <a:ext cx="1459800" cy="81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BAA8E35-1813-991A-7D24-77872C427C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65680" y="7872120"/>
                <a:ext cx="158544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57F16FF-970A-DCCD-15A6-C32049AA6203}"/>
                  </a:ext>
                </a:extLst>
              </p14:cNvPr>
              <p14:cNvContentPartPr/>
              <p14:nvPr/>
            </p14:nvContentPartPr>
            <p14:xfrm>
              <a:off x="12833280" y="7781400"/>
              <a:ext cx="1656720" cy="353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57F16FF-970A-DCCD-15A6-C32049AA62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70640" y="7718400"/>
                <a:ext cx="17823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E9C5570-A0CB-A9EF-3305-2B962DEECBEE}"/>
                  </a:ext>
                </a:extLst>
              </p14:cNvPr>
              <p14:cNvContentPartPr/>
              <p14:nvPr/>
            </p14:nvContentPartPr>
            <p14:xfrm>
              <a:off x="14240520" y="7792200"/>
              <a:ext cx="24192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E9C5570-A0CB-A9EF-3305-2B962DEECBE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177880" y="7729200"/>
                <a:ext cx="36756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26AA157-759C-4F67-5534-964630428088}"/>
                  </a:ext>
                </a:extLst>
              </p14:cNvPr>
              <p14:cNvContentPartPr/>
              <p14:nvPr/>
            </p14:nvContentPartPr>
            <p14:xfrm>
              <a:off x="12887280" y="7981920"/>
              <a:ext cx="1551240" cy="25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26AA157-759C-4F67-5534-96463042808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824280" y="7919280"/>
                <a:ext cx="1676880" cy="1508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49F1C4C-E9FF-9B6B-F572-5C6183C04BA1}"/>
              </a:ext>
            </a:extLst>
          </p:cNvPr>
          <p:cNvSpPr txBox="1"/>
          <p:nvPr/>
        </p:nvSpPr>
        <p:spPr>
          <a:xfrm>
            <a:off x="914400" y="326384"/>
            <a:ext cx="2427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705500"/>
                </a:solidFill>
                <a:latin typeface="Libre Baskerville" panose="02000000000000000000" pitchFamily="2" charset="0"/>
              </a:rPr>
              <a:t>Agenda</a:t>
            </a:r>
            <a:endParaRPr lang="en-IN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F43160-8E3D-C31D-2C9E-2CDD5157080A}"/>
              </a:ext>
            </a:extLst>
          </p:cNvPr>
          <p:cNvSpPr txBox="1"/>
          <p:nvPr/>
        </p:nvSpPr>
        <p:spPr>
          <a:xfrm>
            <a:off x="7216848" y="7860268"/>
            <a:ext cx="7735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2</a:t>
            </a:r>
            <a:endParaRPr lang="en-IN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469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C14F8E-4F8F-A852-26D7-D1720520D13F}"/>
              </a:ext>
            </a:extLst>
          </p:cNvPr>
          <p:cNvSpPr txBox="1"/>
          <p:nvPr/>
        </p:nvSpPr>
        <p:spPr>
          <a:xfrm>
            <a:off x="449085" y="577206"/>
            <a:ext cx="7315200" cy="777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50" dirty="0">
                <a:solidFill>
                  <a:srgbClr val="705500"/>
                </a:solidFill>
                <a:latin typeface="Libre Baskerville" panose="02000000000000000000" pitchFamily="2" charset="0"/>
              </a:rPr>
              <a:t>    </a:t>
            </a:r>
            <a:r>
              <a:rPr lang="en-US" sz="3600" dirty="0">
                <a:solidFill>
                  <a:srgbClr val="705500"/>
                </a:solidFill>
                <a:latin typeface="Libre Baskerville" panose="02000000000000000000" pitchFamily="2" charset="0"/>
              </a:rPr>
              <a:t>Introduction</a:t>
            </a:r>
            <a:endParaRPr lang="en-IN" sz="3600" dirty="0">
              <a:solidFill>
                <a:srgbClr val="705500"/>
              </a:solidFill>
              <a:latin typeface="Libre Baskerville" panose="02000000000000000000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FC724AE-488A-AA70-9CEA-0C9F390034C7}"/>
                  </a:ext>
                </a:extLst>
              </p14:cNvPr>
              <p14:cNvContentPartPr/>
              <p14:nvPr/>
            </p14:nvContentPartPr>
            <p14:xfrm>
              <a:off x="14002200" y="8005680"/>
              <a:ext cx="412200" cy="169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FC724AE-488A-AA70-9CEA-0C9F390034C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39560" y="7943040"/>
                <a:ext cx="537840" cy="14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D0EEF593-D3CC-E819-9626-08C1A63E0467}"/>
              </a:ext>
            </a:extLst>
          </p:cNvPr>
          <p:cNvGrpSpPr/>
          <p:nvPr/>
        </p:nvGrpSpPr>
        <p:grpSpPr>
          <a:xfrm>
            <a:off x="12727440" y="7797240"/>
            <a:ext cx="1787040" cy="265680"/>
            <a:chOff x="12727440" y="7797240"/>
            <a:chExt cx="1787040" cy="26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A898FD6-84A8-63A1-B971-06DE22EA5190}"/>
                    </a:ext>
                  </a:extLst>
                </p14:cNvPr>
                <p14:cNvContentPartPr/>
                <p14:nvPr/>
              </p14:nvContentPartPr>
              <p14:xfrm>
                <a:off x="12858840" y="7806960"/>
                <a:ext cx="1504440" cy="234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A898FD6-84A8-63A1-B971-06DE22EA519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795840" y="7744320"/>
                  <a:ext cx="163008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3D8EC9A-2EC4-E23C-D2DC-CDEA3168D98A}"/>
                    </a:ext>
                  </a:extLst>
                </p14:cNvPr>
                <p14:cNvContentPartPr/>
                <p14:nvPr/>
              </p14:nvContentPartPr>
              <p14:xfrm>
                <a:off x="13906800" y="7903440"/>
                <a:ext cx="9684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3D8EC9A-2EC4-E23C-D2DC-CDEA3168D98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843800" y="7840800"/>
                  <a:ext cx="2224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DE72336-D28D-2152-0BA3-9E1BC6CC9DD9}"/>
                    </a:ext>
                  </a:extLst>
                </p14:cNvPr>
                <p14:cNvContentPartPr/>
                <p14:nvPr/>
              </p14:nvContentPartPr>
              <p14:xfrm>
                <a:off x="12727440" y="7797240"/>
                <a:ext cx="1787040" cy="265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DE72336-D28D-2152-0BA3-9E1BC6CC9DD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664800" y="7734600"/>
                  <a:ext cx="1912680" cy="391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47F11B4-283E-469F-4206-FAB358281912}"/>
              </a:ext>
            </a:extLst>
          </p:cNvPr>
          <p:cNvSpPr txBox="1"/>
          <p:nvPr/>
        </p:nvSpPr>
        <p:spPr>
          <a:xfrm>
            <a:off x="108844" y="1517144"/>
            <a:ext cx="896072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is 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Dibexa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sz="2000" dirty="0" err="1"/>
              <a:t>Dibexa</a:t>
            </a:r>
            <a:r>
              <a:rPr lang="en-US" sz="2000" dirty="0"/>
              <a:t> is an advanced 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voice-activated AI assistant </a:t>
            </a:r>
            <a:r>
              <a:rPr lang="en-US" sz="2000" dirty="0"/>
              <a:t>designed to streamline daily tasks through natural language interactions.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Why is it needed?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sz="2000" dirty="0"/>
              <a:t>In today's fast-paced world, managing 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multiple tasks </a:t>
            </a:r>
            <a:r>
              <a:rPr lang="en-US" sz="2000" dirty="0"/>
              <a:t>efficiently can be challenging. </a:t>
            </a:r>
            <a:r>
              <a:rPr lang="en-US" sz="2000" dirty="0" err="1"/>
              <a:t>Dibexa</a:t>
            </a:r>
            <a:r>
              <a:rPr lang="en-US" sz="2000" dirty="0"/>
              <a:t> addresses this by providing hands-free assistance, allowing users to focus on what truly matters.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does it work?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sz="2000" dirty="0"/>
              <a:t>Leveraging natural language processing and machine learning, </a:t>
            </a:r>
            <a:r>
              <a:rPr lang="en-US" sz="2000" dirty="0" err="1"/>
              <a:t>Dibexa</a:t>
            </a:r>
            <a:r>
              <a:rPr lang="en-US" sz="2000" dirty="0"/>
              <a:t> understands and 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responds to voice commands, executing tasks such as setting reminders, controlling smart devices, and retrieving information</a:t>
            </a:r>
            <a:r>
              <a:rPr lang="en-US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Real-world applications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</a:rPr>
              <a:t>Home Automation</a:t>
            </a:r>
            <a:r>
              <a:rPr lang="en-US" sz="2000" b="1" dirty="0"/>
              <a:t>:</a:t>
            </a:r>
            <a:r>
              <a:rPr lang="en-US" sz="2000" dirty="0"/>
              <a:t> Control lighting, thermostats, and appliances with simple voice commands.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</a:rPr>
              <a:t>Scheduling</a:t>
            </a:r>
            <a:r>
              <a:rPr lang="en-US" sz="2000" b="1" dirty="0"/>
              <a:t>:</a:t>
            </a:r>
            <a:r>
              <a:rPr lang="en-US" sz="2000" dirty="0"/>
              <a:t> Set appointments and reminders effortlessly.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</a:rPr>
              <a:t>Information Retrieval</a:t>
            </a:r>
            <a:r>
              <a:rPr lang="en-US" sz="2000" b="1" dirty="0"/>
              <a:t>:</a:t>
            </a:r>
            <a:r>
              <a:rPr lang="en-US" sz="2000" dirty="0"/>
              <a:t> Get instant answers to queries without manual searches.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</a:rPr>
              <a:t>Entertainment</a:t>
            </a:r>
            <a:r>
              <a:rPr lang="en-US" sz="2000" b="1" dirty="0"/>
              <a:t>:</a:t>
            </a:r>
            <a:r>
              <a:rPr lang="en-US" sz="2000" dirty="0"/>
              <a:t> Play music, podcasts, or audiobooks hands-free.</a:t>
            </a:r>
          </a:p>
        </p:txBody>
      </p:sp>
      <p:pic>
        <p:nvPicPr>
          <p:cNvPr id="17" name="Image 0" descr="preencoded.png">
            <a:extLst>
              <a:ext uri="{FF2B5EF4-FFF2-40B4-BE49-F238E27FC236}">
                <a16:creationId xmlns:a16="http://schemas.microsoft.com/office/drawing/2014/main" id="{0CB9F2DB-F562-4704-24A2-66AA226141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25D53E-A6F6-4B5C-15E0-36446620CEF1}"/>
              </a:ext>
            </a:extLst>
          </p:cNvPr>
          <p:cNvSpPr txBox="1"/>
          <p:nvPr/>
        </p:nvSpPr>
        <p:spPr>
          <a:xfrm>
            <a:off x="7216848" y="7860268"/>
            <a:ext cx="7735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3</a:t>
            </a:r>
            <a:endParaRPr lang="en-IN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407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4953" y="588645"/>
            <a:ext cx="6400443" cy="513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System Architecture Overview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791" y="1430536"/>
            <a:ext cx="1334453" cy="12093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9178" y="2027515"/>
            <a:ext cx="91559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4776430" y="1726168"/>
            <a:ext cx="2053709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User Interface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776430" y="2081332"/>
            <a:ext cx="8313658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user-friendly interface for interacting with Dibexa, enabling seamless voice commands and visual feedback.</a:t>
            </a:r>
            <a:endParaRPr lang="en-US" sz="1250" dirty="0"/>
          </a:p>
        </p:txBody>
      </p:sp>
      <p:sp>
        <p:nvSpPr>
          <p:cNvPr id="7" name="Shape 4"/>
          <p:cNvSpPr/>
          <p:nvPr/>
        </p:nvSpPr>
        <p:spPr>
          <a:xfrm>
            <a:off x="4653201" y="2650808"/>
            <a:ext cx="9361289" cy="11430"/>
          </a:xfrm>
          <a:prstGeom prst="roundRect">
            <a:avLst>
              <a:gd name="adj" fmla="val 603734"/>
            </a:avLst>
          </a:prstGeom>
          <a:solidFill>
            <a:srgbClr val="DDD3BA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0445" y="2680811"/>
            <a:ext cx="2669024" cy="120931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81676" y="3121104"/>
            <a:ext cx="12644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5443657" y="2976443"/>
            <a:ext cx="3708321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Natural Language Processing (NLP)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5443657" y="3331607"/>
            <a:ext cx="7857173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core technology that enables Dibexa to understand and interpret your requests in natural language.</a:t>
            </a:r>
            <a:endParaRPr lang="en-US" sz="1250" dirty="0"/>
          </a:p>
        </p:txBody>
      </p:sp>
      <p:sp>
        <p:nvSpPr>
          <p:cNvPr id="12" name="Shape 8"/>
          <p:cNvSpPr/>
          <p:nvPr/>
        </p:nvSpPr>
        <p:spPr>
          <a:xfrm>
            <a:off x="5320427" y="3901083"/>
            <a:ext cx="8694063" cy="11430"/>
          </a:xfrm>
          <a:prstGeom prst="roundRect">
            <a:avLst>
              <a:gd name="adj" fmla="val 603734"/>
            </a:avLst>
          </a:prstGeom>
          <a:solidFill>
            <a:srgbClr val="DDD3B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3219" y="3931087"/>
            <a:ext cx="4003596" cy="120931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81795" y="4371380"/>
            <a:ext cx="12644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6111002" y="4095274"/>
            <a:ext cx="2723317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Task Management Engine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6111002" y="4450437"/>
            <a:ext cx="7780258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sophisticated engine that manages and executes tasks based on your instructions, coordinating with various applications and services.</a:t>
            </a:r>
            <a:endParaRPr lang="en-US" sz="1250" dirty="0"/>
          </a:p>
        </p:txBody>
      </p:sp>
      <p:sp>
        <p:nvSpPr>
          <p:cNvPr id="17" name="Shape 12"/>
          <p:cNvSpPr/>
          <p:nvPr/>
        </p:nvSpPr>
        <p:spPr>
          <a:xfrm>
            <a:off x="5987772" y="5151358"/>
            <a:ext cx="8026717" cy="11430"/>
          </a:xfrm>
          <a:prstGeom prst="roundRect">
            <a:avLst>
              <a:gd name="adj" fmla="val 603734"/>
            </a:avLst>
          </a:prstGeom>
          <a:solidFill>
            <a:srgbClr val="DDD3BA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5874" y="5181362"/>
            <a:ext cx="5338167" cy="1209318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84771" y="5621655"/>
            <a:ext cx="12013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1600" dirty="0"/>
          </a:p>
        </p:txBody>
      </p:sp>
      <p:sp>
        <p:nvSpPr>
          <p:cNvPr id="20" name="Text 14"/>
          <p:cNvSpPr/>
          <p:nvPr/>
        </p:nvSpPr>
        <p:spPr>
          <a:xfrm>
            <a:off x="6778228" y="5345549"/>
            <a:ext cx="2508409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Storage &amp; Security</a:t>
            </a:r>
            <a:endParaRPr lang="en-US" sz="1600" dirty="0"/>
          </a:p>
        </p:txBody>
      </p:sp>
      <p:sp>
        <p:nvSpPr>
          <p:cNvPr id="21" name="Text 15"/>
          <p:cNvSpPr/>
          <p:nvPr/>
        </p:nvSpPr>
        <p:spPr>
          <a:xfrm>
            <a:off x="6778228" y="5700712"/>
            <a:ext cx="7113032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Securely storing and managing your data, ensuring privacy and preventing unauthorized access.</a:t>
            </a:r>
            <a:endParaRPr lang="en-US" sz="1250" dirty="0"/>
          </a:p>
        </p:txBody>
      </p:sp>
      <p:sp>
        <p:nvSpPr>
          <p:cNvPr id="22" name="Shape 16"/>
          <p:cNvSpPr/>
          <p:nvPr/>
        </p:nvSpPr>
        <p:spPr>
          <a:xfrm>
            <a:off x="6654998" y="6401633"/>
            <a:ext cx="7359491" cy="11430"/>
          </a:xfrm>
          <a:prstGeom prst="roundRect">
            <a:avLst>
              <a:gd name="adj" fmla="val 603734"/>
            </a:avLst>
          </a:prstGeom>
          <a:solidFill>
            <a:srgbClr val="DDD3BA"/>
          </a:solidFill>
          <a:ln/>
        </p:spPr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648" y="6431637"/>
            <a:ext cx="6672739" cy="1209318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3886676" y="6871930"/>
            <a:ext cx="11668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1600" dirty="0"/>
          </a:p>
        </p:txBody>
      </p:sp>
      <p:sp>
        <p:nvSpPr>
          <p:cNvPr id="25" name="Text 18"/>
          <p:cNvSpPr/>
          <p:nvPr/>
        </p:nvSpPr>
        <p:spPr>
          <a:xfrm>
            <a:off x="7445573" y="6595824"/>
            <a:ext cx="2168009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Cloud Infrastructure</a:t>
            </a:r>
            <a:endParaRPr lang="en-US" sz="1600" dirty="0"/>
          </a:p>
        </p:txBody>
      </p:sp>
      <p:sp>
        <p:nvSpPr>
          <p:cNvPr id="26" name="Text 19"/>
          <p:cNvSpPr/>
          <p:nvPr/>
        </p:nvSpPr>
        <p:spPr>
          <a:xfrm>
            <a:off x="7445573" y="6950988"/>
            <a:ext cx="6445687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robust cloud infrastructure that provides scalability, reliability, and the computational power needed to operate Dibexa.</a:t>
            </a:r>
            <a:endParaRPr lang="en-US" sz="12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DA7EB9B-36A0-59D0-824C-3ADBD112A45B}"/>
                  </a:ext>
                </a:extLst>
              </p14:cNvPr>
              <p14:cNvContentPartPr/>
              <p14:nvPr/>
            </p14:nvContentPartPr>
            <p14:xfrm>
              <a:off x="12790895" y="7687364"/>
              <a:ext cx="1726560" cy="3135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DA7EB9B-36A0-59D0-824C-3ADBD112A45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728255" y="7624364"/>
                <a:ext cx="185220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44CF6B4-B36D-6CEC-CFA7-55DE8FACF88B}"/>
                  </a:ext>
                </a:extLst>
              </p14:cNvPr>
              <p14:cNvContentPartPr/>
              <p14:nvPr/>
            </p14:nvContentPartPr>
            <p14:xfrm>
              <a:off x="12857040" y="7976880"/>
              <a:ext cx="1079280" cy="457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44CF6B4-B36D-6CEC-CFA7-55DE8FACF88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794400" y="7914240"/>
                <a:ext cx="12049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5E1CF8E-0E5F-1E0A-FB31-7EF0CAF6955B}"/>
                  </a:ext>
                </a:extLst>
              </p14:cNvPr>
              <p14:cNvContentPartPr/>
              <p14:nvPr/>
            </p14:nvContentPartPr>
            <p14:xfrm>
              <a:off x="12871800" y="7797600"/>
              <a:ext cx="167544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5E1CF8E-0E5F-1E0A-FB31-7EF0CAF6955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808800" y="7734600"/>
                <a:ext cx="1801080" cy="43884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7306E429-B8E8-59EE-594D-8EC28D135B3D}"/>
              </a:ext>
            </a:extLst>
          </p:cNvPr>
          <p:cNvSpPr txBox="1"/>
          <p:nvPr/>
        </p:nvSpPr>
        <p:spPr>
          <a:xfrm>
            <a:off x="7216848" y="7860268"/>
            <a:ext cx="7735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3</a:t>
            </a:r>
            <a:endParaRPr lang="en-IN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3392" y="547688"/>
            <a:ext cx="7750016" cy="1244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Working Mechanism of Dibexa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392" y="2091095"/>
            <a:ext cx="995720" cy="119491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77839" y="2290167"/>
            <a:ext cx="2489478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Request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477839" y="2720697"/>
            <a:ext cx="6455569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You speak your request to Dibexa using natural language.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3392" y="3286006"/>
            <a:ext cx="995720" cy="146589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77839" y="3485078"/>
            <a:ext cx="2489478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Processing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477839" y="3915608"/>
            <a:ext cx="6455569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Dibexa's NLP module analyzes your request, understanding your intent and context.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3392" y="4751903"/>
            <a:ext cx="995720" cy="146589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77839" y="4950976"/>
            <a:ext cx="2489478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Task Execution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477839" y="5381506"/>
            <a:ext cx="6455569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Dibexa's task management engine executes your request, accessing relevant data and applications.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3392" y="6217801"/>
            <a:ext cx="995720" cy="146589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77839" y="6416873"/>
            <a:ext cx="2489478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Response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7477839" y="6847403"/>
            <a:ext cx="6455569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Dibexa provides you with a response, either verbally or visually, based on the task completion.</a:t>
            </a:r>
            <a:endParaRPr lang="en-US" sz="15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6285545-B3D0-461A-9FC5-7283E48B3B22}"/>
                  </a:ext>
                </a:extLst>
              </p14:cNvPr>
              <p14:cNvContentPartPr/>
              <p14:nvPr/>
            </p14:nvContentPartPr>
            <p14:xfrm>
              <a:off x="12981695" y="7855844"/>
              <a:ext cx="1375560" cy="1699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6285545-B3D0-461A-9FC5-7283E48B3B2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919055" y="7792844"/>
                <a:ext cx="150120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E32C047-B541-6663-08DF-2E7A3396F839}"/>
                  </a:ext>
                </a:extLst>
              </p14:cNvPr>
              <p14:cNvContentPartPr/>
              <p14:nvPr/>
            </p14:nvContentPartPr>
            <p14:xfrm>
              <a:off x="12706200" y="7975080"/>
              <a:ext cx="3384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E32C047-B541-6663-08DF-2E7A3396F8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643200" y="7912440"/>
                <a:ext cx="15948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2A928E2-F552-4DB9-8C16-07C1D7649413}"/>
                  </a:ext>
                </a:extLst>
              </p14:cNvPr>
              <p14:cNvContentPartPr/>
              <p14:nvPr/>
            </p14:nvContentPartPr>
            <p14:xfrm>
              <a:off x="12856680" y="7870680"/>
              <a:ext cx="217440" cy="975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2A928E2-F552-4DB9-8C16-07C1D764941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794040" y="7807680"/>
                <a:ext cx="34308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DE4F36B-E5D2-4202-5076-5AB531F2EB96}"/>
                  </a:ext>
                </a:extLst>
              </p14:cNvPr>
              <p14:cNvContentPartPr/>
              <p14:nvPr/>
            </p14:nvContentPartPr>
            <p14:xfrm>
              <a:off x="12928320" y="8007120"/>
              <a:ext cx="1522440" cy="87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DE4F36B-E5D2-4202-5076-5AB531F2EB9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865680" y="7944480"/>
                <a:ext cx="164808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30B5A08-2060-4E27-7970-C563321855A2}"/>
                  </a:ext>
                </a:extLst>
              </p14:cNvPr>
              <p14:cNvContentPartPr/>
              <p14:nvPr/>
            </p14:nvContentPartPr>
            <p14:xfrm>
              <a:off x="14121000" y="8141760"/>
              <a:ext cx="8028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30B5A08-2060-4E27-7970-C563321855A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058000" y="8079120"/>
                <a:ext cx="20592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90099BF-66D7-FCE8-C415-C083C4F03587}"/>
                  </a:ext>
                </a:extLst>
              </p14:cNvPr>
              <p14:cNvContentPartPr/>
              <p14:nvPr/>
            </p14:nvContentPartPr>
            <p14:xfrm>
              <a:off x="14232600" y="8085600"/>
              <a:ext cx="193680" cy="25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90099BF-66D7-FCE8-C415-C083C4F0358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169600" y="8022600"/>
                <a:ext cx="31932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373DFFF-838E-70E5-9779-D944B23B4A78}"/>
                  </a:ext>
                </a:extLst>
              </p14:cNvPr>
              <p14:cNvContentPartPr/>
              <p14:nvPr/>
            </p14:nvContentPartPr>
            <p14:xfrm>
              <a:off x="13231080" y="7752600"/>
              <a:ext cx="1229760" cy="2559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373DFFF-838E-70E5-9779-D944B23B4A7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3168440" y="7689600"/>
                <a:ext cx="1355400" cy="3816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68622AF-AEBC-9D32-731A-687BC28951C5}"/>
              </a:ext>
            </a:extLst>
          </p:cNvPr>
          <p:cNvSpPr txBox="1"/>
          <p:nvPr/>
        </p:nvSpPr>
        <p:spPr>
          <a:xfrm>
            <a:off x="7216848" y="7860268"/>
            <a:ext cx="7735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5</a:t>
            </a:r>
            <a:endParaRPr lang="en-IN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8270" y="527804"/>
            <a:ext cx="7561540" cy="599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Technologies Powering Dibexa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158270" y="1415534"/>
            <a:ext cx="7800261" cy="1428155"/>
          </a:xfrm>
          <a:prstGeom prst="roundRect">
            <a:avLst>
              <a:gd name="adj" fmla="val 564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57818" y="1615083"/>
            <a:ext cx="4334232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Natural Language Processing (NLP)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57818" y="2030016"/>
            <a:ext cx="7401163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Advanced algorithms and models for understanding human language, enabling natural conversation.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158270" y="3035618"/>
            <a:ext cx="7800261" cy="1428155"/>
          </a:xfrm>
          <a:prstGeom prst="roundRect">
            <a:avLst>
              <a:gd name="adj" fmla="val 564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357818" y="3235166"/>
            <a:ext cx="2915960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Machine Learning (ML)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357818" y="3650099"/>
            <a:ext cx="7401163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Dibexa constantly learns from your interactions, improving its accuracy and personalization over time.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158270" y="4655701"/>
            <a:ext cx="7800261" cy="1428155"/>
          </a:xfrm>
          <a:prstGeom prst="roundRect">
            <a:avLst>
              <a:gd name="adj" fmla="val 564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57818" y="4855250"/>
            <a:ext cx="2399586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Cloud Computing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357818" y="5270182"/>
            <a:ext cx="7401163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Leveraging cloud infrastructure for scalability, security, and accessibility, allowing Dibexa to work seamlessly across devices.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158270" y="6275784"/>
            <a:ext cx="7800261" cy="1428155"/>
          </a:xfrm>
          <a:prstGeom prst="roundRect">
            <a:avLst>
              <a:gd name="adj" fmla="val 564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57818" y="6475333"/>
            <a:ext cx="2399586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API Integrations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357818" y="6890266"/>
            <a:ext cx="7401163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Connecting Dibexa to various applications and services for extended functionality and enhanced user experience.</a:t>
            </a:r>
            <a:endParaRPr lang="en-US" sz="15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D211CF0-1B34-B9A5-5BEF-C0F21799BBD5}"/>
                  </a:ext>
                </a:extLst>
              </p14:cNvPr>
              <p14:cNvContentPartPr/>
              <p14:nvPr/>
            </p14:nvContentPartPr>
            <p14:xfrm>
              <a:off x="12993935" y="7859444"/>
              <a:ext cx="1398960" cy="702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D211CF0-1B34-B9A5-5BEF-C0F21799BBD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31295" y="7796444"/>
                <a:ext cx="152460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53A4138-4F3E-E14E-77F9-0FDBF2DD6A5B}"/>
                  </a:ext>
                </a:extLst>
              </p14:cNvPr>
              <p14:cNvContentPartPr/>
              <p14:nvPr/>
            </p14:nvContentPartPr>
            <p14:xfrm>
              <a:off x="12825360" y="7815960"/>
              <a:ext cx="1713960" cy="3268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53A4138-4F3E-E14E-77F9-0FDBF2DD6A5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762360" y="7753320"/>
                <a:ext cx="1839600" cy="45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5819CF8-A58F-7126-EABA-B3E8EA97C4E3}"/>
                  </a:ext>
                </a:extLst>
              </p14:cNvPr>
              <p14:cNvContentPartPr/>
              <p14:nvPr/>
            </p14:nvContentPartPr>
            <p14:xfrm>
              <a:off x="12912480" y="7927200"/>
              <a:ext cx="876600" cy="1954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5819CF8-A58F-7126-EABA-B3E8EA97C4E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849840" y="7864560"/>
                <a:ext cx="100224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6EE74E9-0932-3485-D1FF-8DE9086A66E8}"/>
                  </a:ext>
                </a:extLst>
              </p14:cNvPr>
              <p14:cNvContentPartPr/>
              <p14:nvPr/>
            </p14:nvContentPartPr>
            <p14:xfrm>
              <a:off x="12816720" y="8062560"/>
              <a:ext cx="646920" cy="889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6EE74E9-0932-3485-D1FF-8DE9086A66E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753720" y="7999920"/>
                <a:ext cx="772560" cy="21456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30EE516-BBD7-FCDA-F354-D45EF16971F4}"/>
              </a:ext>
            </a:extLst>
          </p:cNvPr>
          <p:cNvSpPr txBox="1"/>
          <p:nvPr/>
        </p:nvSpPr>
        <p:spPr>
          <a:xfrm>
            <a:off x="7216848" y="7860268"/>
            <a:ext cx="7735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6</a:t>
            </a:r>
            <a:endParaRPr lang="en-IN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235" y="579596"/>
            <a:ext cx="6191131" cy="658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Features of Dibexa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7235" y="1790581"/>
            <a:ext cx="473869" cy="473869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03684" y="1869519"/>
            <a:ext cx="140970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421725" y="1790581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Task Automation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421725" y="2245876"/>
            <a:ext cx="6985040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Dibexa can automate repetitive tasks like scheduling appointments, sending emails, and setting reminders.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37235" y="3367326"/>
            <a:ext cx="473869" cy="473869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76776" y="3446264"/>
            <a:ext cx="194667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1421725" y="3367326"/>
            <a:ext cx="2948464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Information Retrieval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1421725" y="3822621"/>
            <a:ext cx="6985040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Dibexa can answer questions, provide summaries, and search for information across the internet.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37235" y="4944070"/>
            <a:ext cx="473869" cy="473869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76776" y="5023009"/>
            <a:ext cx="194667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1421725" y="4944070"/>
            <a:ext cx="4347091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Personalized Recommendations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421725" y="5399365"/>
            <a:ext cx="6985040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Dibexa learns your preferences and provides tailored recommendations for music, movies, and other content.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737235" y="6520815"/>
            <a:ext cx="473869" cy="473869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81658" y="6599753"/>
            <a:ext cx="184904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1421725" y="6520815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Voice Control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1421725" y="6976110"/>
            <a:ext cx="6985040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Dibexa is voice-activated, enabling hands-free interaction for a more natural and convenient experience.</a:t>
            </a:r>
            <a:endParaRPr lang="en-US" sz="16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504914-2C80-B34C-44A8-BDCA0CD79E74}"/>
              </a:ext>
            </a:extLst>
          </p:cNvPr>
          <p:cNvSpPr txBox="1"/>
          <p:nvPr/>
        </p:nvSpPr>
        <p:spPr>
          <a:xfrm>
            <a:off x="7216848" y="7860268"/>
            <a:ext cx="7735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7</a:t>
            </a:r>
            <a:endParaRPr lang="en-IN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0894" y="726281"/>
            <a:ext cx="7715012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Challenges and Solutions Addressed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00894" y="2308265"/>
            <a:ext cx="152995" cy="1094661"/>
          </a:xfrm>
          <a:prstGeom prst="roundRect">
            <a:avLst>
              <a:gd name="adj" fmla="val 5604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59999" y="230826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Accuracy &amp; Bias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659999" y="2749510"/>
            <a:ext cx="7255907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Ensuring the accuracy of information provided by Dibexa, while mitigating bias and misinformation.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507004" y="3606998"/>
            <a:ext cx="152995" cy="1094661"/>
          </a:xfrm>
          <a:prstGeom prst="roundRect">
            <a:avLst>
              <a:gd name="adj" fmla="val 5604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966109" y="360699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User Privacy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966109" y="4048244"/>
            <a:ext cx="6949797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Protecting user data and ensuring responsible data handling, complying with privacy regulations.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813232" y="4905732"/>
            <a:ext cx="152995" cy="1094661"/>
          </a:xfrm>
          <a:prstGeom prst="roundRect">
            <a:avLst>
              <a:gd name="adj" fmla="val 5604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272338" y="4905732"/>
            <a:ext cx="2788325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Security &amp; Reliability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7272338" y="5346978"/>
            <a:ext cx="664356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Guaranteeing secure access to Dibexa's services and ensuring system stability for continuous functionality.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19461" y="6204466"/>
            <a:ext cx="152995" cy="1094661"/>
          </a:xfrm>
          <a:prstGeom prst="roundRect">
            <a:avLst>
              <a:gd name="adj" fmla="val 5604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578566" y="6204466"/>
            <a:ext cx="295072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Ethical Considerations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578566" y="6645712"/>
            <a:ext cx="6337340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Addressing ethical considerations related to AI development, promoting transparency and accountability.</a:t>
            </a:r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B7F2BCC-7F83-2031-FA79-8564AC7F016D}"/>
              </a:ext>
            </a:extLst>
          </p:cNvPr>
          <p:cNvGrpSpPr/>
          <p:nvPr/>
        </p:nvGrpSpPr>
        <p:grpSpPr>
          <a:xfrm>
            <a:off x="12857855" y="7771491"/>
            <a:ext cx="1663200" cy="392153"/>
            <a:chOff x="12857855" y="7771491"/>
            <a:chExt cx="1663200" cy="39215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9714B0D-BCD5-B56E-F184-D6E3E23964CD}"/>
                    </a:ext>
                  </a:extLst>
                </p14:cNvPr>
                <p14:cNvContentPartPr/>
                <p14:nvPr/>
              </p14:nvContentPartPr>
              <p14:xfrm>
                <a:off x="12857855" y="7820564"/>
                <a:ext cx="1336680" cy="343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9714B0D-BCD5-B56E-F184-D6E3E23964C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795215" y="7757924"/>
                  <a:ext cx="146232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0274297-7F7F-B694-D57D-7EDCF1776B16}"/>
                    </a:ext>
                  </a:extLst>
                </p14:cNvPr>
                <p14:cNvContentPartPr/>
                <p14:nvPr/>
              </p14:nvContentPartPr>
              <p14:xfrm>
                <a:off x="13265735" y="7771491"/>
                <a:ext cx="1255320" cy="205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0274297-7F7F-B694-D57D-7EDCF1776B1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202735" y="7708851"/>
                  <a:ext cx="1380960" cy="330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9DEFF8F-D3C6-4972-896D-79515BE03D5D}"/>
              </a:ext>
            </a:extLst>
          </p:cNvPr>
          <p:cNvSpPr txBox="1"/>
          <p:nvPr/>
        </p:nvSpPr>
        <p:spPr>
          <a:xfrm>
            <a:off x="7216848" y="7860268"/>
            <a:ext cx="7735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8</a:t>
            </a:r>
            <a:endParaRPr lang="en-IN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BFA3EF40-06AA-21DC-DF11-1C24D1260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7657"/>
            <a:ext cx="14630400" cy="2628424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8EA9EB1B-7298-AF24-9BC5-916003437659}"/>
              </a:ext>
            </a:extLst>
          </p:cNvPr>
          <p:cNvSpPr/>
          <p:nvPr/>
        </p:nvSpPr>
        <p:spPr>
          <a:xfrm>
            <a:off x="735925" y="3206591"/>
            <a:ext cx="6946940" cy="656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kern="0" spc="-12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Security &amp; Privacy Measures</a:t>
            </a:r>
            <a:endParaRPr lang="en-US" sz="4100" dirty="0"/>
          </a:p>
        </p:txBody>
      </p:sp>
      <p:sp>
        <p:nvSpPr>
          <p:cNvPr id="6" name="Shape 1">
            <a:extLst>
              <a:ext uri="{FF2B5EF4-FFF2-40B4-BE49-F238E27FC236}">
                <a16:creationId xmlns:a16="http://schemas.microsoft.com/office/drawing/2014/main" id="{206CCAC4-7686-798F-97AB-32A8B0757D77}"/>
              </a:ext>
            </a:extLst>
          </p:cNvPr>
          <p:cNvSpPr/>
          <p:nvPr/>
        </p:nvSpPr>
        <p:spPr>
          <a:xfrm>
            <a:off x="735925" y="5916216"/>
            <a:ext cx="13158549" cy="22860"/>
          </a:xfrm>
          <a:prstGeom prst="roundRect">
            <a:avLst>
              <a:gd name="adj" fmla="val 386338"/>
            </a:avLst>
          </a:prstGeom>
          <a:solidFill>
            <a:srgbClr val="C0C1D7"/>
          </a:solidFill>
          <a:ln/>
        </p:spPr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D28A990C-BF43-2CDB-AFD9-8747026B2EF3}"/>
              </a:ext>
            </a:extLst>
          </p:cNvPr>
          <p:cNvSpPr/>
          <p:nvPr/>
        </p:nvSpPr>
        <p:spPr>
          <a:xfrm>
            <a:off x="5075515" y="5180350"/>
            <a:ext cx="22860" cy="735925"/>
          </a:xfrm>
          <a:prstGeom prst="roundRect">
            <a:avLst>
              <a:gd name="adj" fmla="val 386338"/>
            </a:avLst>
          </a:prstGeom>
          <a:solidFill>
            <a:srgbClr val="C0C1D7"/>
          </a:solidFill>
          <a:ln/>
        </p:spPr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4E6C3FBD-B8CB-E959-8F11-ABE19DA9DB14}"/>
              </a:ext>
            </a:extLst>
          </p:cNvPr>
          <p:cNvSpPr/>
          <p:nvPr/>
        </p:nvSpPr>
        <p:spPr>
          <a:xfrm>
            <a:off x="4850487" y="5679698"/>
            <a:ext cx="473035" cy="473035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83931F3C-FE22-C18E-50A6-F135F7BFD069}"/>
              </a:ext>
            </a:extLst>
          </p:cNvPr>
          <p:cNvSpPr/>
          <p:nvPr/>
        </p:nvSpPr>
        <p:spPr>
          <a:xfrm>
            <a:off x="5023723" y="5758517"/>
            <a:ext cx="126563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kern="0" spc="-75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45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0BF6C963-FC69-A02C-B62D-6F2A360370D6}"/>
              </a:ext>
            </a:extLst>
          </p:cNvPr>
          <p:cNvSpPr/>
          <p:nvPr/>
        </p:nvSpPr>
        <p:spPr>
          <a:xfrm>
            <a:off x="3772853" y="4178975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b="1" kern="0" spc="-62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Enhanced Security</a:t>
            </a:r>
            <a:endParaRPr lang="en-US" sz="205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2D978E8B-BB3B-BB9A-3E49-E3264B7F51D5}"/>
              </a:ext>
            </a:extLst>
          </p:cNvPr>
          <p:cNvSpPr/>
          <p:nvPr/>
        </p:nvSpPr>
        <p:spPr>
          <a:xfrm>
            <a:off x="946190" y="4633674"/>
            <a:ext cx="8281749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50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We're continuously developing robust security measures to protect user data.</a:t>
            </a:r>
            <a:endParaRPr lang="en-US" sz="1650" dirty="0"/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19C028C2-01B0-C3B5-54D4-06A64C29D21F}"/>
              </a:ext>
            </a:extLst>
          </p:cNvPr>
          <p:cNvSpPr/>
          <p:nvPr/>
        </p:nvSpPr>
        <p:spPr>
          <a:xfrm>
            <a:off x="9531787" y="5916156"/>
            <a:ext cx="22860" cy="735925"/>
          </a:xfrm>
          <a:prstGeom prst="roundRect">
            <a:avLst>
              <a:gd name="adj" fmla="val 386338"/>
            </a:avLst>
          </a:prstGeom>
          <a:solidFill>
            <a:srgbClr val="C0C1D7"/>
          </a:solidFill>
          <a:ln/>
        </p:spPr>
      </p:sp>
      <p:sp>
        <p:nvSpPr>
          <p:cNvPr id="13" name="Shape 8">
            <a:extLst>
              <a:ext uri="{FF2B5EF4-FFF2-40B4-BE49-F238E27FC236}">
                <a16:creationId xmlns:a16="http://schemas.microsoft.com/office/drawing/2014/main" id="{4D6A5750-170A-BF58-4D9E-0A0AA4FE337B}"/>
              </a:ext>
            </a:extLst>
          </p:cNvPr>
          <p:cNvSpPr/>
          <p:nvPr/>
        </p:nvSpPr>
        <p:spPr>
          <a:xfrm>
            <a:off x="9306758" y="5679698"/>
            <a:ext cx="473035" cy="473035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5CDF5E00-4528-1917-6DCC-3147D9F3F5A7}"/>
              </a:ext>
            </a:extLst>
          </p:cNvPr>
          <p:cNvSpPr/>
          <p:nvPr/>
        </p:nvSpPr>
        <p:spPr>
          <a:xfrm>
            <a:off x="9448681" y="5758517"/>
            <a:ext cx="189071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kern="0" spc="-75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450" dirty="0"/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0F44BF48-AA25-8CA3-467C-0481EA23E951}"/>
              </a:ext>
            </a:extLst>
          </p:cNvPr>
          <p:cNvSpPr/>
          <p:nvPr/>
        </p:nvSpPr>
        <p:spPr>
          <a:xfrm>
            <a:off x="8229124" y="6862405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b="1" kern="0" spc="-62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Privacy</a:t>
            </a:r>
            <a:endParaRPr lang="en-US" sz="2050" dirty="0"/>
          </a:p>
        </p:txBody>
      </p:sp>
      <p:sp>
        <p:nvSpPr>
          <p:cNvPr id="16" name="Text 11">
            <a:extLst>
              <a:ext uri="{FF2B5EF4-FFF2-40B4-BE49-F238E27FC236}">
                <a16:creationId xmlns:a16="http://schemas.microsoft.com/office/drawing/2014/main" id="{A6999A08-5A79-A46D-86D8-C85936D0C440}"/>
              </a:ext>
            </a:extLst>
          </p:cNvPr>
          <p:cNvSpPr/>
          <p:nvPr/>
        </p:nvSpPr>
        <p:spPr>
          <a:xfrm>
            <a:off x="5402461" y="7317105"/>
            <a:ext cx="8281749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50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We're committed to transparency and user control over their data.</a:t>
            </a:r>
            <a:endParaRPr lang="en-US" sz="16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03E31FA-6C19-8FA5-4F5D-5BAD119F7358}"/>
                  </a:ext>
                </a:extLst>
              </p14:cNvPr>
              <p14:cNvContentPartPr/>
              <p14:nvPr/>
            </p14:nvContentPartPr>
            <p14:xfrm>
              <a:off x="12864960" y="7799400"/>
              <a:ext cx="1666080" cy="335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03E31FA-6C19-8FA5-4F5D-5BAD119F735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01960" y="7736400"/>
                <a:ext cx="1791720" cy="46152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2A31440-603F-6308-CDDE-B5ADF1145E5D}"/>
              </a:ext>
            </a:extLst>
          </p:cNvPr>
          <p:cNvSpPr txBox="1"/>
          <p:nvPr/>
        </p:nvSpPr>
        <p:spPr>
          <a:xfrm>
            <a:off x="7216848" y="7860268"/>
            <a:ext cx="7735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9</a:t>
            </a:r>
            <a:endParaRPr lang="en-IN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48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1010</Words>
  <Application>Microsoft Office PowerPoint</Application>
  <PresentationFormat>Custom</PresentationFormat>
  <Paragraphs>152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Times New Roman</vt:lpstr>
      <vt:lpstr>Inter</vt:lpstr>
      <vt:lpstr>DM Sans</vt:lpstr>
      <vt:lpstr>Libre Baskerville</vt:lpstr>
      <vt:lpstr>Courier New</vt:lpstr>
      <vt:lpstr>Arial</vt:lpstr>
      <vt:lpstr>DM Sans Bold</vt:lpstr>
      <vt:lpstr>Wingdings</vt:lpstr>
      <vt:lpstr>Arial Black</vt:lpstr>
      <vt:lpstr>Calibri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DIBYASA KHANDAI</cp:lastModifiedBy>
  <cp:revision>2</cp:revision>
  <dcterms:created xsi:type="dcterms:W3CDTF">2025-02-06T16:34:40Z</dcterms:created>
  <dcterms:modified xsi:type="dcterms:W3CDTF">2025-02-08T16:01:29Z</dcterms:modified>
</cp:coreProperties>
</file>